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0777" y="1473143"/>
            <a:ext cx="10166444" cy="1249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66605" y="2080296"/>
            <a:ext cx="8554788" cy="336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7032" y="6459907"/>
            <a:ext cx="2501000" cy="38346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382940" cy="4622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86813" y="1028700"/>
            <a:ext cx="1171574" cy="1162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429000" y="2080296"/>
            <a:ext cx="9992393" cy="3368675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5"/>
              </a:spcBef>
              <a:tabLst>
                <a:tab pos="3759200" algn="l"/>
              </a:tabLst>
            </a:pPr>
            <a:r>
              <a:rPr spc="-110" dirty="0"/>
              <a:t>STUDENT	</a:t>
            </a:r>
            <a:r>
              <a:rPr spc="-10" dirty="0"/>
              <a:t>RESULT</a:t>
            </a:r>
          </a:p>
          <a:p>
            <a:pPr marL="12700" marR="5080" algn="ctr">
              <a:lnSpc>
                <a:spcPts val="8780"/>
              </a:lnSpc>
              <a:spcBef>
                <a:spcPts val="270"/>
              </a:spcBef>
              <a:tabLst>
                <a:tab pos="5609590" algn="l"/>
              </a:tabLst>
            </a:pPr>
            <a:r>
              <a:rPr spc="360" dirty="0"/>
              <a:t>M</a:t>
            </a:r>
            <a:r>
              <a:rPr spc="95" dirty="0"/>
              <a:t>A</a:t>
            </a:r>
            <a:r>
              <a:rPr spc="-60" dirty="0"/>
              <a:t>N</a:t>
            </a:r>
            <a:r>
              <a:rPr spc="95" dirty="0"/>
              <a:t>A</a:t>
            </a:r>
            <a:r>
              <a:rPr spc="50" dirty="0"/>
              <a:t>G</a:t>
            </a:r>
            <a:r>
              <a:rPr spc="-155" dirty="0"/>
              <a:t>E</a:t>
            </a:r>
            <a:r>
              <a:rPr spc="360" dirty="0"/>
              <a:t>M</a:t>
            </a:r>
            <a:r>
              <a:rPr spc="-155" dirty="0"/>
              <a:t>E</a:t>
            </a:r>
            <a:r>
              <a:rPr spc="-60" dirty="0"/>
              <a:t>N</a:t>
            </a:r>
            <a:r>
              <a:rPr spc="-1070" dirty="0"/>
              <a:t>T</a:t>
            </a:r>
            <a:r>
              <a:rPr lang="en-US" spc="-1070" dirty="0"/>
              <a:t>    </a:t>
            </a:r>
            <a:r>
              <a:rPr spc="640" dirty="0"/>
              <a:t>S</a:t>
            </a:r>
            <a:r>
              <a:rPr spc="-145" dirty="0"/>
              <a:t>Y</a:t>
            </a:r>
            <a:r>
              <a:rPr spc="640" dirty="0"/>
              <a:t>S</a:t>
            </a:r>
            <a:r>
              <a:rPr spc="-445" dirty="0"/>
              <a:t>T</a:t>
            </a:r>
            <a:r>
              <a:rPr spc="-155" dirty="0"/>
              <a:t>E</a:t>
            </a:r>
            <a:r>
              <a:rPr spc="-160" dirty="0"/>
              <a:t>M  </a:t>
            </a:r>
            <a:endParaRPr lang="en-US" spc="-160" dirty="0"/>
          </a:p>
          <a:p>
            <a:pPr marL="12700" marR="5080" algn="ctr">
              <a:lnSpc>
                <a:spcPts val="8780"/>
              </a:lnSpc>
              <a:spcBef>
                <a:spcPts val="270"/>
              </a:spcBef>
              <a:tabLst>
                <a:tab pos="5609590" algn="l"/>
              </a:tabLst>
            </a:pPr>
            <a:r>
              <a:rPr spc="-190" dirty="0"/>
              <a:t>(</a:t>
            </a:r>
            <a:r>
              <a:rPr spc="-1305" dirty="0"/>
              <a:t> </a:t>
            </a:r>
            <a:r>
              <a:rPr spc="640" dirty="0"/>
              <a:t>S</a:t>
            </a:r>
            <a:r>
              <a:rPr spc="555" dirty="0"/>
              <a:t>R</a:t>
            </a:r>
            <a:r>
              <a:rPr spc="360" dirty="0"/>
              <a:t>M</a:t>
            </a:r>
            <a:r>
              <a:rPr spc="640" dirty="0"/>
              <a:t>S</a:t>
            </a:r>
            <a:r>
              <a:rPr spc="-254" dirty="0"/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35390" y="5966791"/>
            <a:ext cx="9832975" cy="33648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019425" algn="ctr">
              <a:lnSpc>
                <a:spcPct val="100000"/>
              </a:lnSpc>
              <a:spcBef>
                <a:spcPts val="735"/>
              </a:spcBef>
            </a:pPr>
            <a:r>
              <a:rPr sz="3300" b="1" spc="145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r>
              <a:rPr sz="3300" b="1" spc="1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300" b="1" spc="254" dirty="0">
                <a:solidFill>
                  <a:srgbClr val="231F20"/>
                </a:solidFill>
                <a:latin typeface="Tahoma"/>
                <a:cs typeface="Tahoma"/>
              </a:rPr>
              <a:t>TEAM</a:t>
            </a:r>
            <a:r>
              <a:rPr sz="3300" b="1" spc="1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300" b="1" spc="165" dirty="0">
                <a:solidFill>
                  <a:srgbClr val="231F20"/>
                </a:solidFill>
                <a:latin typeface="Tahoma"/>
                <a:cs typeface="Tahoma"/>
              </a:rPr>
              <a:t>EXECUTIONERS:</a:t>
            </a:r>
            <a:endParaRPr sz="3300" dirty="0">
              <a:latin typeface="Tahoma"/>
              <a:cs typeface="Tahoma"/>
            </a:endParaRPr>
          </a:p>
          <a:p>
            <a:pPr marL="3023870" algn="ctr">
              <a:lnSpc>
                <a:spcPct val="100000"/>
              </a:lnSpc>
              <a:spcBef>
                <a:spcPts val="515"/>
              </a:spcBef>
            </a:pPr>
            <a:r>
              <a:rPr sz="2650" b="1" spc="114" dirty="0">
                <a:solidFill>
                  <a:srgbClr val="231F20"/>
                </a:solidFill>
                <a:latin typeface="Tahoma"/>
                <a:cs typeface="Tahoma"/>
              </a:rPr>
              <a:t>KHYATI</a:t>
            </a:r>
            <a:r>
              <a:rPr sz="2650" b="1" spc="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254" dirty="0">
                <a:solidFill>
                  <a:srgbClr val="231F20"/>
                </a:solidFill>
                <a:latin typeface="Tahoma"/>
                <a:cs typeface="Tahoma"/>
              </a:rPr>
              <a:t>KACHHAWAH</a:t>
            </a:r>
            <a:r>
              <a:rPr sz="2650" b="1" spc="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70" dirty="0">
                <a:solidFill>
                  <a:srgbClr val="231F20"/>
                </a:solidFill>
                <a:latin typeface="Tahoma"/>
                <a:cs typeface="Tahoma"/>
              </a:rPr>
              <a:t>(002744287)</a:t>
            </a:r>
            <a:endParaRPr sz="2650" dirty="0">
              <a:latin typeface="Tahoma"/>
              <a:cs typeface="Tahoma"/>
            </a:endParaRPr>
          </a:p>
          <a:p>
            <a:pPr marL="3023235" algn="ctr">
              <a:lnSpc>
                <a:spcPct val="100000"/>
              </a:lnSpc>
              <a:spcBef>
                <a:spcPts val="420"/>
              </a:spcBef>
            </a:pPr>
            <a:r>
              <a:rPr sz="2650" b="1" spc="200" dirty="0">
                <a:solidFill>
                  <a:srgbClr val="231F20"/>
                </a:solidFill>
                <a:latin typeface="Tahoma"/>
                <a:cs typeface="Tahoma"/>
              </a:rPr>
              <a:t>BASHU</a:t>
            </a:r>
            <a:r>
              <a:rPr sz="2650" b="1" spc="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55" dirty="0">
                <a:solidFill>
                  <a:srgbClr val="231F20"/>
                </a:solidFill>
                <a:latin typeface="Tahoma"/>
                <a:cs typeface="Tahoma"/>
              </a:rPr>
              <a:t>BISHT</a:t>
            </a:r>
            <a:r>
              <a:rPr sz="2650" b="1" spc="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70" dirty="0">
                <a:solidFill>
                  <a:srgbClr val="231F20"/>
                </a:solidFill>
                <a:latin typeface="Tahoma"/>
                <a:cs typeface="Tahoma"/>
              </a:rPr>
              <a:t>(002927465)</a:t>
            </a:r>
            <a:endParaRPr sz="2650" dirty="0">
              <a:latin typeface="Tahoma"/>
              <a:cs typeface="Tahoma"/>
            </a:endParaRPr>
          </a:p>
          <a:p>
            <a:pPr marL="3023870" algn="ctr">
              <a:lnSpc>
                <a:spcPct val="100000"/>
              </a:lnSpc>
              <a:spcBef>
                <a:spcPts val="420"/>
              </a:spcBef>
            </a:pPr>
            <a:r>
              <a:rPr sz="2650" b="1" spc="245" dirty="0">
                <a:solidFill>
                  <a:srgbClr val="231F20"/>
                </a:solidFill>
                <a:latin typeface="Tahoma"/>
                <a:cs typeface="Tahoma"/>
              </a:rPr>
              <a:t>ATHARVA</a:t>
            </a:r>
            <a:r>
              <a:rPr sz="2650" b="1" spc="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55" dirty="0">
                <a:solidFill>
                  <a:srgbClr val="231F20"/>
                </a:solidFill>
                <a:latin typeface="Tahoma"/>
                <a:cs typeface="Tahoma"/>
              </a:rPr>
              <a:t>NIMBALWAR</a:t>
            </a:r>
            <a:r>
              <a:rPr sz="2650" b="1" spc="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70" dirty="0">
                <a:solidFill>
                  <a:srgbClr val="231F20"/>
                </a:solidFill>
                <a:latin typeface="Tahoma"/>
                <a:cs typeface="Tahoma"/>
              </a:rPr>
              <a:t>(002625645)</a:t>
            </a:r>
            <a:endParaRPr sz="2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50" b="1" spc="165" dirty="0">
                <a:solidFill>
                  <a:srgbClr val="231F20"/>
                </a:solidFill>
                <a:latin typeface="Tahoma"/>
                <a:cs typeface="Tahoma"/>
              </a:rPr>
              <a:t>UNDER</a:t>
            </a:r>
            <a:r>
              <a:rPr sz="2650" b="1" spc="1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6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650" b="1" spc="1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35" dirty="0">
                <a:solidFill>
                  <a:srgbClr val="231F20"/>
                </a:solidFill>
                <a:latin typeface="Tahoma"/>
                <a:cs typeface="Tahoma"/>
              </a:rPr>
              <a:t>GUIDANCE</a:t>
            </a:r>
            <a:r>
              <a:rPr sz="2650" b="1" spc="1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4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endParaRPr sz="26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650" b="1" spc="114" dirty="0">
                <a:solidFill>
                  <a:srgbClr val="231F20"/>
                </a:solidFill>
                <a:latin typeface="Tahoma"/>
                <a:cs typeface="Tahoma"/>
              </a:rPr>
              <a:t>PROF.</a:t>
            </a:r>
            <a:r>
              <a:rPr sz="2650" b="1" spc="1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35" dirty="0">
                <a:solidFill>
                  <a:srgbClr val="231F20"/>
                </a:solidFill>
                <a:latin typeface="Tahoma"/>
                <a:cs typeface="Tahoma"/>
              </a:rPr>
              <a:t>CHEN-HSIANG</a:t>
            </a:r>
            <a:r>
              <a:rPr sz="2650" b="1" spc="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00" dirty="0">
                <a:solidFill>
                  <a:srgbClr val="231F20"/>
                </a:solidFill>
                <a:latin typeface="Tahoma"/>
                <a:cs typeface="Tahoma"/>
              </a:rPr>
              <a:t>(JONES)</a:t>
            </a:r>
            <a:r>
              <a:rPr sz="2650" b="1" spc="1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55" dirty="0">
                <a:solidFill>
                  <a:srgbClr val="231F20"/>
                </a:solidFill>
                <a:latin typeface="Tahoma"/>
                <a:cs typeface="Tahoma"/>
              </a:rPr>
              <a:t>YU,</a:t>
            </a:r>
            <a:r>
              <a:rPr sz="2650" b="1" spc="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95" dirty="0">
                <a:solidFill>
                  <a:srgbClr val="231F20"/>
                </a:solidFill>
                <a:latin typeface="Tahoma"/>
                <a:cs typeface="Tahoma"/>
              </a:rPr>
              <a:t>PH.D</a:t>
            </a:r>
            <a:endParaRPr sz="2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3441700"/>
            <a:chOff x="0" y="2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3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2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4162" y="3805407"/>
            <a:ext cx="8848724" cy="55340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9379" y="1300502"/>
            <a:ext cx="573214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-20" dirty="0"/>
              <a:t>LOGIN</a:t>
            </a:r>
            <a:r>
              <a:rPr sz="7800" spc="1090" dirty="0"/>
              <a:t> </a:t>
            </a:r>
            <a:r>
              <a:rPr sz="7800" spc="-35" dirty="0"/>
              <a:t>PAGE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584" y="3972350"/>
            <a:ext cx="131370" cy="1313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7584" y="5043527"/>
            <a:ext cx="131370" cy="1313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584" y="6650291"/>
            <a:ext cx="131370" cy="131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7584" y="7721467"/>
            <a:ext cx="131370" cy="13137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98466" y="3694200"/>
            <a:ext cx="7411084" cy="4846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220" marR="81915">
              <a:lnSpc>
                <a:spcPct val="115199"/>
              </a:lnSpc>
              <a:spcBef>
                <a:spcPts val="95"/>
              </a:spcBef>
              <a:tabLst>
                <a:tab pos="3070860" algn="l"/>
                <a:tab pos="3684270" algn="l"/>
                <a:tab pos="6015355" algn="l"/>
              </a:tabLst>
            </a:pP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50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3050" spc="-52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75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3050" spc="-65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-52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5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3050" spc="350" dirty="0">
                <a:solidFill>
                  <a:srgbClr val="231F20"/>
                </a:solidFill>
                <a:latin typeface="Trebuchet MS"/>
                <a:cs typeface="Trebuchet MS"/>
              </a:rPr>
              <a:t>page)</a:t>
            </a:r>
            <a:endParaRPr sz="3050">
              <a:latin typeface="Trebuchet MS"/>
              <a:cs typeface="Trebuchet MS"/>
            </a:endParaRPr>
          </a:p>
          <a:p>
            <a:pPr marL="109220">
              <a:lnSpc>
                <a:spcPct val="100000"/>
              </a:lnSpc>
              <a:spcBef>
                <a:spcPts val="555"/>
              </a:spcBef>
              <a:tabLst>
                <a:tab pos="1769745" algn="l"/>
                <a:tab pos="3366770" algn="l"/>
              </a:tabLst>
            </a:pPr>
            <a:r>
              <a:rPr sz="3050" spc="365" dirty="0">
                <a:solidFill>
                  <a:srgbClr val="231F20"/>
                </a:solidFill>
                <a:latin typeface="Trebuchet MS"/>
                <a:cs typeface="Trebuchet MS"/>
              </a:rPr>
              <a:t>Submit	</a:t>
            </a: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button	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-&gt;</a:t>
            </a:r>
            <a:endParaRPr sz="3050">
              <a:latin typeface="Trebuchet MS"/>
              <a:cs typeface="Trebuchet MS"/>
            </a:endParaRPr>
          </a:p>
          <a:p>
            <a:pPr marL="12700" marR="1414145">
              <a:lnSpc>
                <a:spcPct val="115199"/>
              </a:lnSpc>
              <a:tabLst>
                <a:tab pos="3155950" algn="l"/>
                <a:tab pos="5336540" algn="l"/>
              </a:tabLst>
            </a:pPr>
            <a:r>
              <a:rPr sz="3050" spc="61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rd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e  </a:t>
            </a:r>
            <a:r>
              <a:rPr sz="3050" spc="400" dirty="0">
                <a:solidFill>
                  <a:srgbClr val="231F20"/>
                </a:solidFill>
                <a:latin typeface="Trebuchet MS"/>
                <a:cs typeface="Trebuchet MS"/>
              </a:rPr>
              <a:t>prompted</a:t>
            </a:r>
            <a:endParaRPr sz="3050">
              <a:latin typeface="Trebuchet MS"/>
              <a:cs typeface="Trebuchet MS"/>
            </a:endParaRPr>
          </a:p>
          <a:p>
            <a:pPr marL="109220" marR="156210">
              <a:lnSpc>
                <a:spcPct val="115199"/>
              </a:lnSpc>
              <a:spcBef>
                <a:spcPts val="5"/>
              </a:spcBef>
              <a:tabLst>
                <a:tab pos="789940" algn="l"/>
                <a:tab pos="1537335" algn="l"/>
                <a:tab pos="2734945" algn="l"/>
                <a:tab pos="3408045" algn="l"/>
                <a:tab pos="4848225" algn="l"/>
              </a:tabLst>
            </a:pP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250" dirty="0">
                <a:solidFill>
                  <a:srgbClr val="231F20"/>
                </a:solidFill>
                <a:latin typeface="Trebuchet MS"/>
                <a:cs typeface="Trebuchet MS"/>
              </a:rPr>
              <a:t>s  </a:t>
            </a:r>
            <a:r>
              <a:rPr sz="3050" spc="365" dirty="0">
                <a:solidFill>
                  <a:srgbClr val="231F20"/>
                </a:solidFill>
                <a:latin typeface="Trebuchet MS"/>
                <a:cs typeface="Trebuchet MS"/>
              </a:rPr>
              <a:t>by	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teacher</a:t>
            </a:r>
            <a:endParaRPr sz="3050">
              <a:latin typeface="Trebuchet MS"/>
              <a:cs typeface="Trebuchet MS"/>
            </a:endParaRPr>
          </a:p>
          <a:p>
            <a:pPr marL="109220" marR="5080">
              <a:lnSpc>
                <a:spcPct val="115199"/>
              </a:lnSpc>
              <a:tabLst>
                <a:tab pos="857250" algn="l"/>
                <a:tab pos="3329940" algn="l"/>
                <a:tab pos="4631690" algn="l"/>
                <a:tab pos="5245735" algn="l"/>
              </a:tabLst>
            </a:pPr>
            <a:r>
              <a:rPr sz="3050" spc="6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61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cc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ss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75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3050" spc="-65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e  </a:t>
            </a:r>
            <a:r>
              <a:rPr sz="30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050" spc="-6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Post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25" dirty="0">
                <a:solidFill>
                  <a:srgbClr val="231F20"/>
                </a:solidFill>
                <a:latin typeface="Trebuchet MS"/>
                <a:cs typeface="Trebuchet MS"/>
              </a:rPr>
              <a:t>Login.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25" dirty="0">
                <a:solidFill>
                  <a:srgbClr val="231F20"/>
                </a:solidFill>
                <a:latin typeface="Trebuchet MS"/>
                <a:cs typeface="Trebuchet MS"/>
              </a:rPr>
              <a:t>fxml)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099" y="3768362"/>
            <a:ext cx="8782049" cy="54863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51244" y="1300499"/>
            <a:ext cx="550799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40" dirty="0"/>
              <a:t>USER</a:t>
            </a:r>
            <a:r>
              <a:rPr sz="7800" spc="1090" dirty="0"/>
              <a:t> </a:t>
            </a:r>
            <a:r>
              <a:rPr sz="7800" spc="-125" dirty="0"/>
              <a:t>HOME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59009" y="3972347"/>
            <a:ext cx="131370" cy="1313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59009" y="5043523"/>
            <a:ext cx="131370" cy="1313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59009" y="6650288"/>
            <a:ext cx="131370" cy="131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59009" y="8257053"/>
            <a:ext cx="131370" cy="13137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766841" y="3694197"/>
            <a:ext cx="7399655" cy="591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13690" algn="just">
              <a:lnSpc>
                <a:spcPct val="115199"/>
              </a:lnSpc>
              <a:spcBef>
                <a:spcPts val="95"/>
              </a:spcBef>
            </a:pP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69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ll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250" dirty="0">
                <a:solidFill>
                  <a:srgbClr val="231F20"/>
                </a:solidFill>
                <a:latin typeface="Trebuchet MS"/>
                <a:cs typeface="Trebuchet MS"/>
              </a:rPr>
              <a:t>s  the</a:t>
            </a:r>
            <a:r>
              <a:rPr sz="3050" spc="4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35" dirty="0">
                <a:solidFill>
                  <a:srgbClr val="231F20"/>
                </a:solidFill>
                <a:latin typeface="Trebuchet MS"/>
                <a:cs typeface="Trebuchet MS"/>
              </a:rPr>
              <a:t>Initiliazable</a:t>
            </a:r>
            <a:r>
              <a:rPr sz="3050" spc="4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15" dirty="0">
                <a:solidFill>
                  <a:srgbClr val="231F20"/>
                </a:solidFill>
                <a:latin typeface="Trebuchet MS"/>
                <a:cs typeface="Trebuchet MS"/>
              </a:rPr>
              <a:t>function</a:t>
            </a:r>
            <a:endParaRPr sz="3050">
              <a:latin typeface="Trebuchet MS"/>
              <a:cs typeface="Trebuchet MS"/>
            </a:endParaRPr>
          </a:p>
          <a:p>
            <a:pPr marL="12700" marR="273050" algn="just">
              <a:lnSpc>
                <a:spcPct val="115199"/>
              </a:lnSpc>
            </a:pP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We </a:t>
            </a:r>
            <a:r>
              <a:rPr sz="3050" spc="315" dirty="0">
                <a:solidFill>
                  <a:srgbClr val="231F20"/>
                </a:solidFill>
                <a:latin typeface="Trebuchet MS"/>
                <a:cs typeface="Trebuchet MS"/>
              </a:rPr>
              <a:t>override </a:t>
            </a:r>
            <a:r>
              <a:rPr sz="3050" spc="210" dirty="0">
                <a:solidFill>
                  <a:srgbClr val="231F20"/>
                </a:solidFill>
                <a:latin typeface="Trebuchet MS"/>
                <a:cs typeface="Trebuchet MS"/>
              </a:rPr>
              <a:t>initialize </a:t>
            </a:r>
            <a:r>
              <a:rPr sz="3050" spc="315" dirty="0">
                <a:solidFill>
                  <a:srgbClr val="231F20"/>
                </a:solidFill>
                <a:latin typeface="Trebuchet MS"/>
                <a:cs typeface="Trebuchet MS"/>
              </a:rPr>
              <a:t>function 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sz="3050" spc="-9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show </a:t>
            </a:r>
            <a:r>
              <a:rPr sz="3050" spc="210" dirty="0">
                <a:solidFill>
                  <a:srgbClr val="231F20"/>
                </a:solidFill>
                <a:latin typeface="Trebuchet MS"/>
                <a:cs typeface="Trebuchet MS"/>
              </a:rPr>
              <a:t>labels, </a:t>
            </a:r>
            <a:r>
              <a:rPr sz="3050" spc="235" dirty="0">
                <a:solidFill>
                  <a:srgbClr val="231F20"/>
                </a:solidFill>
                <a:latin typeface="Trebuchet MS"/>
                <a:cs typeface="Trebuchet MS"/>
              </a:rPr>
              <a:t>text 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and 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buttons </a:t>
            </a:r>
            <a:r>
              <a:rPr sz="3050" spc="285" dirty="0">
                <a:solidFill>
                  <a:srgbClr val="231F20"/>
                </a:solidFill>
                <a:latin typeface="Trebuchet MS"/>
                <a:cs typeface="Trebuchet MS"/>
              </a:rPr>
              <a:t>on </a:t>
            </a:r>
            <a:r>
              <a:rPr sz="3050" spc="2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page</a:t>
            </a:r>
            <a:r>
              <a:rPr sz="3050" spc="4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85" dirty="0">
                <a:solidFill>
                  <a:srgbClr val="231F20"/>
                </a:solidFill>
                <a:latin typeface="Trebuchet MS"/>
                <a:cs typeface="Trebuchet MS"/>
              </a:rPr>
              <a:t>load.</a:t>
            </a:r>
            <a:endParaRPr sz="30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55"/>
              </a:spcBef>
            </a:pP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-57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4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3050">
              <a:latin typeface="Trebuchet MS"/>
              <a:cs typeface="Trebuchet MS"/>
            </a:endParaRPr>
          </a:p>
          <a:p>
            <a:pPr marL="12700" marR="1350010">
              <a:lnSpc>
                <a:spcPct val="115199"/>
              </a:lnSpc>
              <a:spcBef>
                <a:spcPts val="5"/>
              </a:spcBef>
              <a:tabLst>
                <a:tab pos="2362200" algn="l"/>
                <a:tab pos="3299460" algn="l"/>
                <a:tab pos="4408805" algn="l"/>
                <a:tab pos="5547995" algn="l"/>
              </a:tabLst>
            </a:pP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40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50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65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Post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25" dirty="0">
                <a:solidFill>
                  <a:srgbClr val="231F20"/>
                </a:solidFill>
                <a:latin typeface="Trebuchet MS"/>
                <a:cs typeface="Trebuchet MS"/>
              </a:rPr>
              <a:t>Login.</a:t>
            </a:r>
            <a:r>
              <a:rPr sz="3050" spc="-6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00" dirty="0">
                <a:solidFill>
                  <a:srgbClr val="231F20"/>
                </a:solidFill>
                <a:latin typeface="Trebuchet MS"/>
                <a:cs typeface="Trebuchet MS"/>
              </a:rPr>
              <a:t>fxml	</a:t>
            </a:r>
            <a:r>
              <a:rPr sz="3050" spc="250" dirty="0">
                <a:solidFill>
                  <a:srgbClr val="231F20"/>
                </a:solidFill>
                <a:latin typeface="Trebuchet MS"/>
                <a:cs typeface="Trebuchet MS"/>
              </a:rPr>
              <a:t>view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page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1217930" algn="l"/>
                <a:tab pos="3530600" algn="l"/>
                <a:tab pos="3961129" algn="l"/>
                <a:tab pos="4709160" algn="l"/>
                <a:tab pos="5898515" algn="l"/>
              </a:tabLst>
            </a:pPr>
            <a:r>
              <a:rPr sz="3050" spc="330" dirty="0">
                <a:solidFill>
                  <a:srgbClr val="231F20"/>
                </a:solidFill>
                <a:latin typeface="Trebuchet MS"/>
                <a:cs typeface="Trebuchet MS"/>
              </a:rPr>
              <a:t>Read	</a:t>
            </a:r>
            <a:r>
              <a:rPr sz="3050" spc="350" dirty="0">
                <a:solidFill>
                  <a:srgbClr val="231F20"/>
                </a:solidFill>
                <a:latin typeface="Trebuchet MS"/>
                <a:cs typeface="Trebuchet MS"/>
              </a:rPr>
              <a:t>Operation	</a:t>
            </a:r>
            <a:r>
              <a:rPr sz="3050" spc="850" dirty="0">
                <a:solidFill>
                  <a:srgbClr val="231F20"/>
                </a:solidFill>
                <a:latin typeface="Trebuchet MS"/>
                <a:cs typeface="Trebuchet MS"/>
              </a:rPr>
              <a:t>–	</a:t>
            </a:r>
            <a:r>
              <a:rPr sz="3050" spc="370" dirty="0">
                <a:solidFill>
                  <a:srgbClr val="231F20"/>
                </a:solidFill>
                <a:latin typeface="Trebuchet MS"/>
                <a:cs typeface="Trebuchet MS"/>
              </a:rPr>
              <a:t>On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page	</a:t>
            </a:r>
            <a:r>
              <a:rPr sz="3050" spc="175" dirty="0">
                <a:solidFill>
                  <a:srgbClr val="231F20"/>
                </a:solidFill>
                <a:latin typeface="Trebuchet MS"/>
                <a:cs typeface="Trebuchet MS"/>
              </a:rPr>
              <a:t>load,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  <a:tabLst>
                <a:tab pos="866140" algn="l"/>
                <a:tab pos="1520825" algn="l"/>
                <a:tab pos="2635250" algn="l"/>
                <a:tab pos="3603625" algn="l"/>
                <a:tab pos="3629025" algn="l"/>
                <a:tab pos="5550535" algn="l"/>
                <a:tab pos="6629400" algn="l"/>
              </a:tabLst>
            </a:pP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3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0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un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60" dirty="0">
                <a:solidFill>
                  <a:srgbClr val="231F20"/>
                </a:solidFill>
                <a:latin typeface="Trebuchet MS"/>
                <a:cs typeface="Trebuchet MS"/>
              </a:rPr>
              <a:t>d  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stores	</a:t>
            </a:r>
            <a:r>
              <a:rPr sz="3050" spc="305" dirty="0">
                <a:solidFill>
                  <a:srgbClr val="231F20"/>
                </a:solidFill>
                <a:latin typeface="Trebuchet MS"/>
                <a:cs typeface="Trebuchet MS"/>
              </a:rPr>
              <a:t>data	</a:t>
            </a:r>
            <a:r>
              <a:rPr sz="3050" spc="254" dirty="0">
                <a:solidFill>
                  <a:srgbClr val="231F20"/>
                </a:solidFill>
                <a:latin typeface="Trebuchet MS"/>
                <a:cs typeface="Trebuchet MS"/>
              </a:rPr>
              <a:t>into		</a:t>
            </a: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List&lt;Student&gt;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597" y="3674384"/>
            <a:ext cx="8667749" cy="54197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51244" y="1300499"/>
            <a:ext cx="550799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40" dirty="0"/>
              <a:t>USER</a:t>
            </a:r>
            <a:r>
              <a:rPr sz="7800" spc="1090" dirty="0"/>
              <a:t> </a:t>
            </a:r>
            <a:r>
              <a:rPr sz="7800" spc="-125" dirty="0"/>
              <a:t>HOME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584" y="3972348"/>
            <a:ext cx="131370" cy="1313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7584" y="6114701"/>
            <a:ext cx="131370" cy="1313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95416" y="3694198"/>
            <a:ext cx="7441565" cy="4846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  <a:tabLst>
                <a:tab pos="451484" algn="l"/>
                <a:tab pos="866140" algn="l"/>
                <a:tab pos="1304925" algn="l"/>
                <a:tab pos="1924050" algn="l"/>
                <a:tab pos="3177540" algn="l"/>
                <a:tab pos="3416300" algn="l"/>
                <a:tab pos="4064000" algn="l"/>
                <a:tab pos="4737100" algn="l"/>
                <a:tab pos="5013325" algn="l"/>
                <a:tab pos="5520690" algn="l"/>
                <a:tab pos="6129655" algn="l"/>
              </a:tabLst>
            </a:pPr>
            <a:r>
              <a:rPr sz="3050" spc="-14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-505" dirty="0">
                <a:solidFill>
                  <a:srgbClr val="231F20"/>
                </a:solidFill>
                <a:latin typeface="Trebuchet MS"/>
                <a:cs typeface="Trebuchet MS"/>
              </a:rPr>
              <a:t>,  </a:t>
            </a:r>
            <a:r>
              <a:rPr sz="3050" spc="250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30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75" dirty="0">
                <a:solidFill>
                  <a:srgbClr val="231F20"/>
                </a:solidFill>
                <a:latin typeface="Trebuchet MS"/>
                <a:cs typeface="Trebuchet MS"/>
              </a:rPr>
              <a:t>add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result'	</a:t>
            </a: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button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is	</a:t>
            </a:r>
            <a:r>
              <a:rPr sz="3050" spc="290" dirty="0">
                <a:solidFill>
                  <a:srgbClr val="231F20"/>
                </a:solidFill>
                <a:latin typeface="Trebuchet MS"/>
                <a:cs typeface="Trebuchet MS"/>
              </a:rPr>
              <a:t>visible</a:t>
            </a:r>
            <a:endParaRPr sz="3050">
              <a:latin typeface="Trebuchet MS"/>
              <a:cs typeface="Trebuchet MS"/>
            </a:endParaRPr>
          </a:p>
          <a:p>
            <a:pPr marL="12700" marR="758825">
              <a:lnSpc>
                <a:spcPct val="115199"/>
              </a:lnSpc>
              <a:tabLst>
                <a:tab pos="1033780" algn="l"/>
                <a:tab pos="1504315" algn="l"/>
                <a:tab pos="2804160" algn="l"/>
                <a:tab pos="3335020" algn="l"/>
                <a:tab pos="4167504" algn="l"/>
                <a:tab pos="4295775" algn="l"/>
                <a:tab pos="5232400" algn="l"/>
              </a:tabLst>
            </a:pP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e  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result'	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buttons	</a:t>
            </a:r>
            <a:r>
              <a:rPr sz="3050" spc="225" dirty="0">
                <a:solidFill>
                  <a:srgbClr val="231F20"/>
                </a:solidFill>
                <a:latin typeface="Trebuchet MS"/>
                <a:cs typeface="Trebuchet MS"/>
              </a:rPr>
              <a:t>are	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shown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1873885" algn="l"/>
                <a:tab pos="2782570" algn="l"/>
                <a:tab pos="3362325" algn="l"/>
                <a:tab pos="4709795" algn="l"/>
              </a:tabLst>
            </a:pPr>
            <a:r>
              <a:rPr sz="3050" spc="315" dirty="0">
                <a:solidFill>
                  <a:srgbClr val="231F20"/>
                </a:solidFill>
                <a:latin typeface="Trebuchet MS"/>
                <a:cs typeface="Trebuchet MS"/>
              </a:rPr>
              <a:t>Clicking	</a:t>
            </a:r>
            <a:r>
              <a:rPr sz="3050" spc="320" dirty="0">
                <a:solidFill>
                  <a:srgbClr val="231F20"/>
                </a:solidFill>
                <a:latin typeface="Trebuchet MS"/>
                <a:cs typeface="Trebuchet MS"/>
              </a:rPr>
              <a:t>any	</a:t>
            </a:r>
            <a:r>
              <a:rPr sz="3050" spc="190" dirty="0">
                <a:solidFill>
                  <a:srgbClr val="231F20"/>
                </a:solidFill>
                <a:latin typeface="Trebuchet MS"/>
                <a:cs typeface="Trebuchet MS"/>
              </a:rPr>
              <a:t>of	</a:t>
            </a:r>
            <a:r>
              <a:rPr sz="3050" spc="350" dirty="0">
                <a:solidFill>
                  <a:srgbClr val="231F20"/>
                </a:solidFill>
                <a:latin typeface="Trebuchet MS"/>
                <a:cs typeface="Trebuchet MS"/>
              </a:rPr>
              <a:t>these	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buttons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1306830" algn="l"/>
                <a:tab pos="2235200" algn="l"/>
                <a:tab pos="2835910" algn="l"/>
                <a:tab pos="5514340" algn="l"/>
              </a:tabLst>
            </a:pPr>
            <a:r>
              <a:rPr sz="3050" spc="330" dirty="0">
                <a:solidFill>
                  <a:srgbClr val="231F20"/>
                </a:solidFill>
                <a:latin typeface="Trebuchet MS"/>
                <a:cs typeface="Trebuchet MS"/>
              </a:rPr>
              <a:t>leads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you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3050" spc="254" dirty="0">
                <a:solidFill>
                  <a:srgbClr val="231F20"/>
                </a:solidFill>
                <a:latin typeface="Trebuchet MS"/>
                <a:cs typeface="Trebuchet MS"/>
              </a:rPr>
              <a:t>add/</a:t>
            </a:r>
            <a:r>
              <a:rPr sz="3050" spc="-6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update	</a:t>
            </a:r>
            <a:r>
              <a:rPr sz="3050" spc="275" dirty="0">
                <a:solidFill>
                  <a:srgbClr val="231F20"/>
                </a:solidFill>
                <a:latin typeface="Trebuchet MS"/>
                <a:cs typeface="Trebuchet MS"/>
              </a:rPr>
              <a:t>result</a:t>
            </a:r>
            <a:endParaRPr sz="3050">
              <a:latin typeface="Trebuchet MS"/>
              <a:cs typeface="Trebuchet MS"/>
            </a:endParaRPr>
          </a:p>
          <a:p>
            <a:pPr marL="12700" marR="149860">
              <a:lnSpc>
                <a:spcPct val="115199"/>
              </a:lnSpc>
              <a:tabLst>
                <a:tab pos="1202055" algn="l"/>
                <a:tab pos="1310005" algn="l"/>
                <a:tab pos="2259330" algn="l"/>
                <a:tab pos="2831465" algn="l"/>
                <a:tab pos="3368040" algn="l"/>
                <a:tab pos="4428490" algn="l"/>
                <a:tab pos="5189855" algn="l"/>
                <a:tab pos="6609715" algn="l"/>
              </a:tabLst>
            </a:pP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57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e  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page	</a:t>
            </a:r>
            <a:r>
              <a:rPr sz="3050" spc="220" dirty="0">
                <a:solidFill>
                  <a:srgbClr val="231F20"/>
                </a:solidFill>
                <a:latin typeface="Trebuchet MS"/>
                <a:cs typeface="Trebuchet MS"/>
              </a:rPr>
              <a:t>with	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your	</a:t>
            </a:r>
            <a:r>
              <a:rPr sz="3050" spc="365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3050" spc="350" dirty="0">
                <a:solidFill>
                  <a:srgbClr val="231F20"/>
                </a:solidFill>
                <a:latin typeface="Trebuchet MS"/>
                <a:cs typeface="Trebuchet MS"/>
              </a:rPr>
              <a:t>record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2038350" algn="l"/>
                <a:tab pos="3185795" algn="l"/>
              </a:tabLst>
            </a:pPr>
            <a:r>
              <a:rPr sz="3050" spc="375" dirty="0">
                <a:solidFill>
                  <a:srgbClr val="231F20"/>
                </a:solidFill>
                <a:latin typeface="Trebuchet MS"/>
                <a:cs typeface="Trebuchet MS"/>
              </a:rPr>
              <a:t>removed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from	</a:t>
            </a:r>
            <a:r>
              <a:rPr sz="3050" spc="155" dirty="0">
                <a:solidFill>
                  <a:srgbClr val="231F20"/>
                </a:solidFill>
                <a:latin typeface="Trebuchet MS"/>
                <a:cs typeface="Trebuchet MS"/>
              </a:rPr>
              <a:t>DB.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3572654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2029" y="1300502"/>
            <a:ext cx="586676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-5" dirty="0"/>
              <a:t>ADD</a:t>
            </a:r>
            <a:r>
              <a:rPr sz="7800" spc="1090" dirty="0"/>
              <a:t> </a:t>
            </a:r>
            <a:r>
              <a:rPr sz="7800" spc="-15" dirty="0"/>
              <a:t>RESULT</a:t>
            </a:r>
            <a:endParaRPr sz="78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3901758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4406583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5921058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7435532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8950007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776320" y="3638855"/>
            <a:ext cx="7367905" cy="60833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3244850" algn="l"/>
                <a:tab pos="3823335" algn="l"/>
              </a:tabLst>
            </a:pP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2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700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2900" spc="-75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ddp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14199"/>
              </a:lnSpc>
              <a:tabLst>
                <a:tab pos="961390" algn="l"/>
                <a:tab pos="1324610" algn="l"/>
                <a:tab pos="2273300" algn="l"/>
                <a:tab pos="2446020" algn="l"/>
                <a:tab pos="3162300" algn="l"/>
                <a:tab pos="3778885" algn="l"/>
                <a:tab pos="4147185" algn="l"/>
                <a:tab pos="5194935" algn="l"/>
                <a:tab pos="5635625" algn="l"/>
                <a:tab pos="6430645" algn="l"/>
                <a:tab pos="6584315" algn="l"/>
              </a:tabLst>
            </a:pPr>
            <a:r>
              <a:rPr sz="2900" spc="49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9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15" dirty="0">
                <a:solidFill>
                  <a:srgbClr val="231F20"/>
                </a:solidFill>
                <a:latin typeface="Trebuchet MS"/>
                <a:cs typeface="Trebuchet MS"/>
              </a:rPr>
              <a:t>w  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page	</a:t>
            </a:r>
            <a:r>
              <a:rPr sz="2900" spc="180" dirty="0">
                <a:solidFill>
                  <a:srgbClr val="231F20"/>
                </a:solidFill>
                <a:latin typeface="Trebuchet MS"/>
                <a:cs typeface="Trebuchet MS"/>
              </a:rPr>
              <a:t>for	</a:t>
            </a:r>
            <a:r>
              <a:rPr sz="2900" spc="-1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240" dirty="0">
                <a:solidFill>
                  <a:srgbClr val="231F20"/>
                </a:solidFill>
                <a:latin typeface="Trebuchet MS"/>
                <a:cs typeface="Trebuchet MS"/>
              </a:rPr>
              <a:t>rst	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ime	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users	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915669" algn="l"/>
                <a:tab pos="1284605" algn="l"/>
                <a:tab pos="2224405" algn="l"/>
                <a:tab pos="3942079" algn="l"/>
              </a:tabLst>
            </a:pPr>
            <a:r>
              <a:rPr sz="2900" spc="335" dirty="0">
                <a:solidFill>
                  <a:srgbClr val="231F20"/>
                </a:solidFill>
                <a:latin typeface="Trebuchet MS"/>
                <a:cs typeface="Trebuchet MS"/>
              </a:rPr>
              <a:t>add	</a:t>
            </a:r>
            <a:r>
              <a:rPr sz="2900" spc="45" dirty="0">
                <a:solidFill>
                  <a:srgbClr val="231F20"/>
                </a:solidFill>
                <a:latin typeface="Trebuchet MS"/>
                <a:cs typeface="Trebuchet MS"/>
              </a:rPr>
              <a:t>a	</a:t>
            </a:r>
            <a:r>
              <a:rPr sz="2900" spc="240" dirty="0">
                <a:solidFill>
                  <a:srgbClr val="231F20"/>
                </a:solidFill>
                <a:latin typeface="Trebuchet MS"/>
                <a:cs typeface="Trebuchet MS"/>
              </a:rPr>
              <a:t>new	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00" spc="180" dirty="0">
                <a:solidFill>
                  <a:srgbClr val="231F20"/>
                </a:solidFill>
                <a:latin typeface="Trebuchet MS"/>
                <a:cs typeface="Trebuchet MS"/>
              </a:rPr>
              <a:t>result.</a:t>
            </a:r>
            <a:endParaRPr sz="2900">
              <a:latin typeface="Trebuchet MS"/>
              <a:cs typeface="Trebuchet MS"/>
            </a:endParaRPr>
          </a:p>
          <a:p>
            <a:pPr marL="12700" marR="33020">
              <a:lnSpc>
                <a:spcPct val="114199"/>
              </a:lnSpc>
              <a:tabLst>
                <a:tab pos="816610" algn="l"/>
                <a:tab pos="1358265" algn="l"/>
                <a:tab pos="2129155" algn="l"/>
                <a:tab pos="3073400" algn="l"/>
                <a:tab pos="3805554" algn="l"/>
                <a:tab pos="4089400" algn="l"/>
                <a:tab pos="5171440" algn="l"/>
                <a:tab pos="5802630" algn="l"/>
              </a:tabLst>
            </a:pPr>
            <a:r>
              <a:rPr sz="2900" spc="49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18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105" dirty="0">
                <a:solidFill>
                  <a:srgbClr val="231F20"/>
                </a:solidFill>
                <a:latin typeface="Trebuchet MS"/>
                <a:cs typeface="Trebuchet MS"/>
              </a:rPr>
              <a:t>g  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900" spc="260" dirty="0">
                <a:solidFill>
                  <a:srgbClr val="231F20"/>
                </a:solidFill>
                <a:latin typeface="Trebuchet MS"/>
                <a:cs typeface="Trebuchet MS"/>
              </a:rPr>
              <a:t>without	</a:t>
            </a:r>
            <a:r>
              <a:rPr sz="2900" spc="300" dirty="0">
                <a:solidFill>
                  <a:srgbClr val="231F20"/>
                </a:solidFill>
                <a:latin typeface="Trebuchet MS"/>
                <a:cs typeface="Trebuchet MS"/>
              </a:rPr>
              <a:t>selecting	</a:t>
            </a:r>
            <a:r>
              <a:rPr sz="2900" spc="60" dirty="0">
                <a:solidFill>
                  <a:srgbClr val="231F20"/>
                </a:solidFill>
                <a:latin typeface="Trebuchet MS"/>
                <a:cs typeface="Trebuchet MS"/>
              </a:rPr>
              <a:t>all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900" spc="-1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marL="12700" marR="287020">
              <a:lnSpc>
                <a:spcPct val="114199"/>
              </a:lnSpc>
              <a:tabLst>
                <a:tab pos="915669" algn="l"/>
                <a:tab pos="1577340" algn="l"/>
                <a:tab pos="2661920" algn="l"/>
                <a:tab pos="3082925" algn="l"/>
                <a:tab pos="4939665" algn="l"/>
                <a:tab pos="5153660" algn="l"/>
                <a:tab pos="5719445" algn="l"/>
                <a:tab pos="5896610" algn="l"/>
                <a:tab pos="6676390" algn="l"/>
              </a:tabLst>
            </a:pPr>
            <a:r>
              <a:rPr sz="2900" spc="56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8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10" dirty="0">
                <a:solidFill>
                  <a:srgbClr val="231F20"/>
                </a:solidFill>
                <a:latin typeface="Trebuchet MS"/>
                <a:cs typeface="Trebuchet MS"/>
              </a:rPr>
              <a:t>o  </a:t>
            </a:r>
            <a:r>
              <a:rPr sz="2900" spc="335" dirty="0">
                <a:solidFill>
                  <a:srgbClr val="231F20"/>
                </a:solidFill>
                <a:latin typeface="Trebuchet MS"/>
                <a:cs typeface="Trebuchet MS"/>
              </a:rPr>
              <a:t>add	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information	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900" spc="285" dirty="0">
                <a:solidFill>
                  <a:srgbClr val="231F20"/>
                </a:solidFill>
                <a:latin typeface="Trebuchet MS"/>
                <a:cs typeface="Trebuchet MS"/>
              </a:rPr>
              <a:t>database.</a:t>
            </a:r>
            <a:endParaRPr sz="2900">
              <a:latin typeface="Trebuchet MS"/>
              <a:cs typeface="Trebuchet MS"/>
            </a:endParaRPr>
          </a:p>
          <a:p>
            <a:pPr marL="12700" marR="1566545">
              <a:lnSpc>
                <a:spcPct val="114199"/>
              </a:lnSpc>
              <a:tabLst>
                <a:tab pos="717550" algn="l"/>
                <a:tab pos="3042285" algn="l"/>
                <a:tab pos="3846829" algn="l"/>
                <a:tab pos="5159375" algn="l"/>
              </a:tabLst>
            </a:pPr>
            <a:r>
              <a:rPr sz="2900" spc="59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700" dirty="0">
                <a:solidFill>
                  <a:srgbClr val="231F20"/>
                </a:solidFill>
                <a:latin typeface="Trebuchet MS"/>
                <a:cs typeface="Trebuchet MS"/>
              </a:rPr>
              <a:t>--</a:t>
            </a:r>
            <a:r>
              <a:rPr sz="2900" spc="-55" dirty="0">
                <a:solidFill>
                  <a:srgbClr val="231F20"/>
                </a:solidFill>
                <a:latin typeface="Trebuchet MS"/>
                <a:cs typeface="Trebuchet MS"/>
              </a:rPr>
              <a:t>&gt;  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2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570" y="3744405"/>
            <a:ext cx="8553449" cy="53435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5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072" y="4200096"/>
            <a:ext cx="8620124" cy="5057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00958" y="1300499"/>
            <a:ext cx="760857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-65" dirty="0"/>
              <a:t>UPDATE</a:t>
            </a:r>
            <a:r>
              <a:rPr sz="7800" spc="1110" dirty="0"/>
              <a:t> </a:t>
            </a:r>
            <a:r>
              <a:rPr sz="7800" spc="-15" dirty="0"/>
              <a:t>RESULT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7849" y="3962756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7849" y="5477231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7849" y="5982056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7849" y="7496531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7849" y="9011006"/>
            <a:ext cx="123825" cy="1238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757270" y="3699854"/>
            <a:ext cx="7284720" cy="608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9545">
              <a:lnSpc>
                <a:spcPct val="114199"/>
              </a:lnSpc>
              <a:spcBef>
                <a:spcPts val="100"/>
              </a:spcBef>
              <a:tabLst>
                <a:tab pos="1617980" algn="l"/>
                <a:tab pos="1713230" algn="l"/>
                <a:tab pos="2549525" algn="l"/>
                <a:tab pos="3123565" algn="l"/>
                <a:tab pos="3164840" algn="l"/>
                <a:tab pos="3601085" algn="l"/>
                <a:tab pos="4896485" algn="l"/>
                <a:tab pos="5062220" algn="l"/>
                <a:tab pos="6055360" algn="l"/>
                <a:tab pos="6471920" algn="l"/>
              </a:tabLst>
            </a:pPr>
            <a:r>
              <a:rPr sz="2900" spc="30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18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45" dirty="0">
                <a:solidFill>
                  <a:srgbClr val="231F20"/>
                </a:solidFill>
                <a:latin typeface="Trebuchet MS"/>
                <a:cs typeface="Trebuchet MS"/>
              </a:rPr>
              <a:t>e  </a:t>
            </a:r>
            <a:r>
              <a:rPr sz="2900" spc="290" dirty="0">
                <a:solidFill>
                  <a:srgbClr val="231F20"/>
                </a:solidFill>
                <a:latin typeface="Trebuchet MS"/>
                <a:cs typeface="Trebuchet MS"/>
              </a:rPr>
              <a:t>teacher		</a:t>
            </a:r>
            <a:r>
              <a:rPr sz="2900" spc="315" dirty="0">
                <a:solidFill>
                  <a:srgbClr val="231F20"/>
                </a:solidFill>
                <a:latin typeface="Trebuchet MS"/>
                <a:cs typeface="Trebuchet MS"/>
              </a:rPr>
              <a:t>has	</a:t>
            </a:r>
            <a:r>
              <a:rPr sz="2900" spc="195" dirty="0">
                <a:solidFill>
                  <a:srgbClr val="231F20"/>
                </a:solidFill>
                <a:latin typeface="Trebuchet MS"/>
                <a:cs typeface="Trebuchet MS"/>
              </a:rPr>
              <a:t>an		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existing	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student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1324610" algn="l"/>
                <a:tab pos="1829435" algn="l"/>
                <a:tab pos="2633980" algn="l"/>
              </a:tabLst>
            </a:pP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900" spc="110" dirty="0">
                <a:solidFill>
                  <a:srgbClr val="231F20"/>
                </a:solidFill>
                <a:latin typeface="Trebuchet MS"/>
                <a:cs typeface="Trebuchet MS"/>
              </a:rPr>
              <a:t>in	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00" spc="285" dirty="0">
                <a:solidFill>
                  <a:srgbClr val="231F20"/>
                </a:solidFill>
                <a:latin typeface="Trebuchet MS"/>
                <a:cs typeface="Trebuchet MS"/>
              </a:rPr>
              <a:t>database.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3111500" algn="l"/>
                <a:tab pos="3914775" algn="l"/>
              </a:tabLst>
            </a:pP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2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700" dirty="0">
                <a:solidFill>
                  <a:srgbClr val="231F20"/>
                </a:solidFill>
                <a:latin typeface="Trebuchet MS"/>
                <a:cs typeface="Trebuchet MS"/>
              </a:rPr>
              <a:t>--</a:t>
            </a:r>
            <a:r>
              <a:rPr sz="2900" spc="-75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ddp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14199"/>
              </a:lnSpc>
              <a:tabLst>
                <a:tab pos="816610" algn="l"/>
                <a:tab pos="1617980" algn="l"/>
                <a:tab pos="2056130" algn="l"/>
                <a:tab pos="2938780" algn="l"/>
                <a:tab pos="3123565" algn="l"/>
                <a:tab pos="3628390" algn="l"/>
                <a:tab pos="4327525" algn="l"/>
                <a:tab pos="4763770" algn="l"/>
                <a:tab pos="5084445" algn="l"/>
                <a:tab pos="5353050" algn="l"/>
                <a:tab pos="6134100" algn="l"/>
                <a:tab pos="6936740" algn="l"/>
              </a:tabLst>
            </a:pPr>
            <a:r>
              <a:rPr sz="2900" spc="315" dirty="0">
                <a:solidFill>
                  <a:srgbClr val="231F20"/>
                </a:solidFill>
                <a:latin typeface="Trebuchet MS"/>
                <a:cs typeface="Trebuchet MS"/>
              </a:rPr>
              <a:t>Update	</a:t>
            </a:r>
            <a:r>
              <a:rPr sz="2900" spc="305" dirty="0">
                <a:solidFill>
                  <a:srgbClr val="231F20"/>
                </a:solidFill>
                <a:latin typeface="Trebuchet MS"/>
                <a:cs typeface="Trebuchet MS"/>
              </a:rPr>
              <a:t>button	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retrieves	data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from </a:t>
            </a:r>
            <a:r>
              <a:rPr sz="2900" spc="254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305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50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00" spc="434" dirty="0">
                <a:solidFill>
                  <a:srgbClr val="231F20"/>
                </a:solidFill>
                <a:latin typeface="Trebuchet MS"/>
                <a:cs typeface="Trebuchet MS"/>
              </a:rPr>
              <a:t>Combo</a:t>
            </a:r>
            <a:r>
              <a:rPr sz="2900" spc="-5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Box	</a:t>
            </a:r>
            <a:r>
              <a:rPr sz="2900" spc="110" dirty="0">
                <a:solidFill>
                  <a:srgbClr val="231F20"/>
                </a:solidFill>
                <a:latin typeface="Trebuchet MS"/>
                <a:cs typeface="Trebuchet MS"/>
              </a:rPr>
              <a:t>in	</a:t>
            </a:r>
            <a:r>
              <a:rPr sz="2900" spc="175" dirty="0">
                <a:solidFill>
                  <a:srgbClr val="231F20"/>
                </a:solidFill>
                <a:latin typeface="Trebuchet MS"/>
                <a:cs typeface="Trebuchet MS"/>
              </a:rPr>
              <a:t>fxml</a:t>
            </a:r>
            <a:endParaRPr sz="2900">
              <a:latin typeface="Trebuchet MS"/>
              <a:cs typeface="Trebuchet MS"/>
            </a:endParaRPr>
          </a:p>
          <a:p>
            <a:pPr marL="12700" marR="162560">
              <a:lnSpc>
                <a:spcPct val="114199"/>
              </a:lnSpc>
              <a:tabLst>
                <a:tab pos="1586865" algn="l"/>
                <a:tab pos="1617980" algn="l"/>
                <a:tab pos="3123565" algn="l"/>
                <a:tab pos="3223260" algn="l"/>
                <a:tab pos="4940935" algn="l"/>
                <a:tab pos="4979670" algn="l"/>
                <a:tab pos="5937250" algn="l"/>
                <a:tab pos="6717030" algn="l"/>
              </a:tabLst>
            </a:pPr>
            <a:r>
              <a:rPr sz="2900" spc="30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pd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900" spc="-8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4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10" dirty="0">
                <a:solidFill>
                  <a:srgbClr val="231F20"/>
                </a:solidFill>
                <a:latin typeface="Trebuchet MS"/>
                <a:cs typeface="Trebuchet MS"/>
              </a:rPr>
              <a:t>o  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update	</a:t>
            </a: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current		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result</a:t>
            </a:r>
            <a:endParaRPr sz="2900">
              <a:latin typeface="Trebuchet MS"/>
              <a:cs typeface="Trebuchet MS"/>
            </a:endParaRPr>
          </a:p>
          <a:p>
            <a:pPr marL="12700" marR="1506855">
              <a:lnSpc>
                <a:spcPct val="114199"/>
              </a:lnSpc>
              <a:tabLst>
                <a:tab pos="717550" algn="l"/>
                <a:tab pos="2503805" algn="l"/>
                <a:tab pos="2656205" algn="l"/>
                <a:tab pos="3007995" algn="l"/>
                <a:tab pos="3460750" algn="l"/>
                <a:tab pos="3812540" algn="l"/>
                <a:tab pos="4773295" algn="l"/>
              </a:tabLst>
            </a:pP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84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00" spc="3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440" dirty="0">
                <a:solidFill>
                  <a:srgbClr val="231F20"/>
                </a:solidFill>
                <a:latin typeface="Trebuchet MS"/>
                <a:cs typeface="Trebuchet MS"/>
              </a:rPr>
              <a:t>.  </a:t>
            </a:r>
            <a:r>
              <a:rPr sz="2900" spc="335" dirty="0">
                <a:solidFill>
                  <a:srgbClr val="231F20"/>
                </a:solidFill>
                <a:latin typeface="Trebuchet MS"/>
                <a:cs typeface="Trebuchet MS"/>
              </a:rPr>
              <a:t>On	</a:t>
            </a:r>
            <a:r>
              <a:rPr sz="2900" spc="315" dirty="0">
                <a:solidFill>
                  <a:srgbClr val="231F20"/>
                </a:solidFill>
                <a:latin typeface="Trebuchet MS"/>
                <a:cs typeface="Trebuchet MS"/>
              </a:rPr>
              <a:t>updating		</a:t>
            </a:r>
            <a:r>
              <a:rPr sz="2900" spc="22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00" spc="25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--&gt;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42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14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5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50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27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-21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3441700"/>
            <a:chOff x="0" y="2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3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2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492" y="3989531"/>
            <a:ext cx="8772524" cy="5448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39181" y="1300502"/>
            <a:ext cx="653224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40" dirty="0"/>
              <a:t>ACTIVITY</a:t>
            </a:r>
            <a:r>
              <a:rPr sz="7800" spc="1120" dirty="0"/>
              <a:t> </a:t>
            </a:r>
            <a:r>
              <a:rPr sz="7800" spc="-320" dirty="0"/>
              <a:t>LOG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4186" y="3946404"/>
            <a:ext cx="110953" cy="1109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34186" y="5303452"/>
            <a:ext cx="110953" cy="1109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34186" y="6208150"/>
            <a:ext cx="110953" cy="1109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4186" y="7112848"/>
            <a:ext cx="110953" cy="11095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34186" y="8017547"/>
            <a:ext cx="110953" cy="11095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4186" y="8469896"/>
            <a:ext cx="110953" cy="1109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92202" y="3709509"/>
            <a:ext cx="7280909" cy="590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325" algn="just">
              <a:lnSpc>
                <a:spcPct val="114199"/>
              </a:lnSpc>
              <a:spcBef>
                <a:spcPts val="100"/>
              </a:spcBef>
            </a:pPr>
            <a:r>
              <a:rPr sz="2600" spc="195" dirty="0">
                <a:solidFill>
                  <a:srgbClr val="231F20"/>
                </a:solidFill>
                <a:latin typeface="Trebuchet MS"/>
                <a:cs typeface="Trebuchet MS"/>
              </a:rPr>
              <a:t>For </a:t>
            </a:r>
            <a:r>
              <a:rPr sz="2600" spc="254" dirty="0">
                <a:solidFill>
                  <a:srgbClr val="231F20"/>
                </a:solidFill>
                <a:latin typeface="Trebuchet MS"/>
                <a:cs typeface="Trebuchet MS"/>
              </a:rPr>
              <a:t>every </a:t>
            </a:r>
            <a:r>
              <a:rPr sz="2600" spc="275" dirty="0">
                <a:solidFill>
                  <a:srgbClr val="231F20"/>
                </a:solidFill>
                <a:latin typeface="Trebuchet MS"/>
                <a:cs typeface="Trebuchet MS"/>
              </a:rPr>
              <a:t>DB </a:t>
            </a:r>
            <a:r>
              <a:rPr sz="2600" spc="254" dirty="0">
                <a:solidFill>
                  <a:srgbClr val="231F20"/>
                </a:solidFill>
                <a:latin typeface="Trebuchet MS"/>
                <a:cs typeface="Trebuchet MS"/>
              </a:rPr>
              <a:t>action </a:t>
            </a:r>
            <a:r>
              <a:rPr sz="2600" spc="229" dirty="0">
                <a:solidFill>
                  <a:srgbClr val="231F20"/>
                </a:solidFill>
                <a:latin typeface="Trebuchet MS"/>
                <a:cs typeface="Trebuchet MS"/>
              </a:rPr>
              <a:t>performed, </a:t>
            </a:r>
            <a:r>
              <a:rPr sz="2600" spc="245" dirty="0">
                <a:solidFill>
                  <a:srgbClr val="231F20"/>
                </a:solidFill>
                <a:latin typeface="Trebuchet MS"/>
                <a:cs typeface="Trebuchet MS"/>
              </a:rPr>
              <a:t>data </a:t>
            </a:r>
            <a:r>
              <a:rPr sz="2600" spc="185" dirty="0">
                <a:solidFill>
                  <a:srgbClr val="231F20"/>
                </a:solidFill>
                <a:latin typeface="Trebuchet MS"/>
                <a:cs typeface="Trebuchet MS"/>
              </a:rPr>
              <a:t>is </a:t>
            </a:r>
            <a:r>
              <a:rPr sz="2600" spc="1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340" dirty="0">
                <a:solidFill>
                  <a:srgbClr val="231F20"/>
                </a:solidFill>
                <a:latin typeface="Trebuchet MS"/>
                <a:cs typeface="Trebuchet MS"/>
              </a:rPr>
              <a:t>pushed</a:t>
            </a:r>
            <a:r>
              <a:rPr sz="2600" spc="4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231F20"/>
                </a:solidFill>
                <a:latin typeface="Trebuchet MS"/>
                <a:cs typeface="Trebuchet MS"/>
              </a:rPr>
              <a:t>into</a:t>
            </a:r>
            <a:r>
              <a:rPr sz="2600" spc="4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90" dirty="0">
                <a:solidFill>
                  <a:srgbClr val="231F20"/>
                </a:solidFill>
                <a:latin typeface="Trebuchet MS"/>
                <a:cs typeface="Trebuchet MS"/>
              </a:rPr>
              <a:t>stack</a:t>
            </a:r>
            <a:r>
              <a:rPr sz="2600" spc="4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2600" spc="4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2600" spc="40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335" dirty="0">
                <a:solidFill>
                  <a:srgbClr val="231F20"/>
                </a:solidFill>
                <a:latin typeface="Trebuchet MS"/>
                <a:cs typeface="Trebuchet MS"/>
              </a:rPr>
              <a:t>push_log</a:t>
            </a:r>
            <a:endParaRPr sz="2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40"/>
              </a:spcBef>
            </a:pPr>
            <a:r>
              <a:rPr sz="2600" spc="229" dirty="0">
                <a:solidFill>
                  <a:srgbClr val="231F20"/>
                </a:solidFill>
                <a:latin typeface="Trebuchet MS"/>
                <a:cs typeface="Trebuchet MS"/>
              </a:rPr>
              <a:t>instance.</a:t>
            </a:r>
            <a:endParaRPr sz="2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40"/>
              </a:spcBef>
            </a:pPr>
            <a:r>
              <a:rPr sz="2600" spc="34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600" spc="-5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4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270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2600" spc="26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600" spc="62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2600" spc="-70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-3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30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600" spc="12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24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-3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6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600" spc="-19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-3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600" spc="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-3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12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spc="24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2600">
              <a:latin typeface="Trebuchet MS"/>
              <a:cs typeface="Trebuchet MS"/>
            </a:endParaRPr>
          </a:p>
          <a:p>
            <a:pPr marL="12700" marR="92710" algn="just">
              <a:lnSpc>
                <a:spcPts val="3560"/>
              </a:lnSpc>
              <a:spcBef>
                <a:spcPts val="195"/>
              </a:spcBef>
            </a:pP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performed </a:t>
            </a:r>
            <a:r>
              <a:rPr sz="2600" spc="295" dirty="0">
                <a:solidFill>
                  <a:srgbClr val="231F20"/>
                </a:solidFill>
                <a:latin typeface="Trebuchet MS"/>
                <a:cs typeface="Trebuchet MS"/>
              </a:rPr>
              <a:t>by </a:t>
            </a:r>
            <a:r>
              <a:rPr sz="2600" spc="290" dirty="0">
                <a:solidFill>
                  <a:srgbClr val="231F20"/>
                </a:solidFill>
                <a:latin typeface="Trebuchet MS"/>
                <a:cs typeface="Trebuchet MS"/>
              </a:rPr>
              <a:t>teachers 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after </a:t>
            </a:r>
            <a:r>
              <a:rPr sz="2600" spc="254" dirty="0">
                <a:solidFill>
                  <a:srgbClr val="231F20"/>
                </a:solidFill>
                <a:latin typeface="Trebuchet MS"/>
                <a:cs typeface="Trebuchet MS"/>
              </a:rPr>
              <a:t>logging </a:t>
            </a:r>
            <a:r>
              <a:rPr sz="2600" spc="-5" dirty="0">
                <a:solidFill>
                  <a:srgbClr val="231F20"/>
                </a:solidFill>
                <a:latin typeface="Trebuchet MS"/>
                <a:cs typeface="Trebuchet MS"/>
              </a:rPr>
              <a:t>in. 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sz="2600" spc="204" dirty="0">
                <a:solidFill>
                  <a:srgbClr val="231F20"/>
                </a:solidFill>
                <a:latin typeface="Trebuchet MS"/>
                <a:cs typeface="Trebuchet MS"/>
              </a:rPr>
              <a:t>print </a:t>
            </a:r>
            <a:r>
              <a:rPr sz="2600" spc="200" dirty="0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sz="2600" spc="80" dirty="0">
                <a:solidFill>
                  <a:srgbClr val="231F20"/>
                </a:solidFill>
                <a:latin typeface="Trebuchet MS"/>
                <a:cs typeface="Trebuchet MS"/>
              </a:rPr>
              <a:t>log, </a:t>
            </a:r>
            <a:r>
              <a:rPr sz="2600" spc="290" dirty="0">
                <a:solidFill>
                  <a:srgbClr val="231F20"/>
                </a:solidFill>
                <a:latin typeface="Trebuchet MS"/>
                <a:cs typeface="Trebuchet MS"/>
              </a:rPr>
              <a:t>stack </a:t>
            </a:r>
            <a:r>
              <a:rPr sz="2600" spc="185" dirty="0">
                <a:solidFill>
                  <a:srgbClr val="231F20"/>
                </a:solidFill>
                <a:latin typeface="Trebuchet MS"/>
                <a:cs typeface="Trebuchet MS"/>
              </a:rPr>
              <a:t>is 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emptied </a:t>
            </a:r>
            <a:r>
              <a:rPr sz="2600" spc="275" dirty="0">
                <a:solidFill>
                  <a:srgbClr val="231F20"/>
                </a:solidFill>
                <a:latin typeface="Trebuchet MS"/>
                <a:cs typeface="Trebuchet MS"/>
              </a:rPr>
              <a:t>using </a:t>
            </a:r>
            <a:r>
              <a:rPr sz="2600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305" dirty="0">
                <a:solidFill>
                  <a:srgbClr val="231F20"/>
                </a:solidFill>
                <a:latin typeface="Trebuchet MS"/>
                <a:cs typeface="Trebuchet MS"/>
              </a:rPr>
              <a:t>pop()</a:t>
            </a:r>
            <a:endParaRPr sz="2600">
              <a:latin typeface="Trebuchet MS"/>
              <a:cs typeface="Trebuchet MS"/>
            </a:endParaRPr>
          </a:p>
          <a:p>
            <a:pPr marL="12700" marR="975994">
              <a:lnSpc>
                <a:spcPts val="3560"/>
              </a:lnSpc>
              <a:spcBef>
                <a:spcPts val="5"/>
              </a:spcBef>
              <a:tabLst>
                <a:tab pos="576580" algn="l"/>
                <a:tab pos="1562735" algn="l"/>
                <a:tab pos="1653539" algn="l"/>
                <a:tab pos="2374900" algn="l"/>
                <a:tab pos="2662555" algn="l"/>
                <a:tab pos="3283585" algn="l"/>
                <a:tab pos="3486150" algn="l"/>
                <a:tab pos="3975735" algn="l"/>
                <a:tab pos="4041775" algn="l"/>
                <a:tab pos="5443855" algn="l"/>
              </a:tabLst>
            </a:pPr>
            <a:r>
              <a:rPr sz="2600" spc="19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1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4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600" spc="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600" spc="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600" spc="4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600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-10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12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spc="24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1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spc="-60" dirty="0">
                <a:solidFill>
                  <a:srgbClr val="231F20"/>
                </a:solidFill>
                <a:latin typeface="Trebuchet MS"/>
                <a:cs typeface="Trebuchet MS"/>
              </a:rPr>
              <a:t>r  </a:t>
            </a:r>
            <a:r>
              <a:rPr sz="2600" spc="229" dirty="0">
                <a:solidFill>
                  <a:srgbClr val="231F20"/>
                </a:solidFill>
                <a:latin typeface="Trebuchet MS"/>
                <a:cs typeface="Trebuchet MS"/>
              </a:rPr>
              <a:t>printing	</a:t>
            </a:r>
            <a:r>
              <a:rPr sz="2600" spc="190" dirty="0">
                <a:solidFill>
                  <a:srgbClr val="231F20"/>
                </a:solidFill>
                <a:latin typeface="Trebuchet MS"/>
                <a:cs typeface="Trebuchet MS"/>
              </a:rPr>
              <a:t>once,	</a:t>
            </a:r>
            <a:r>
              <a:rPr sz="2600" spc="165" dirty="0">
                <a:solidFill>
                  <a:srgbClr val="231F20"/>
                </a:solidFill>
                <a:latin typeface="Trebuchet MS"/>
                <a:cs typeface="Trebuchet MS"/>
              </a:rPr>
              <a:t>we	</a:t>
            </a:r>
            <a:r>
              <a:rPr sz="2600" spc="290" dirty="0">
                <a:solidFill>
                  <a:srgbClr val="231F20"/>
                </a:solidFill>
                <a:latin typeface="Trebuchet MS"/>
                <a:cs typeface="Trebuchet MS"/>
              </a:rPr>
              <a:t>use		</a:t>
            </a:r>
            <a:r>
              <a:rPr sz="2600" spc="229" dirty="0">
                <a:solidFill>
                  <a:srgbClr val="231F20"/>
                </a:solidFill>
                <a:latin typeface="Trebuchet MS"/>
                <a:cs typeface="Trebuchet MS"/>
              </a:rPr>
              <a:t>Deque.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1353185" algn="l"/>
                <a:tab pos="2652395" algn="l"/>
                <a:tab pos="3170555" algn="l"/>
              </a:tabLst>
            </a:pPr>
            <a:r>
              <a:rPr sz="2600" spc="34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6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600" spc="-5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43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600" spc="245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600" spc="1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62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2600" spc="-70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30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4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-5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9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37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600" spc="12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600" spc="-45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600" spc="-5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1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600" spc="24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2600" spc="41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600" spc="-19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1145540" algn="l"/>
                <a:tab pos="2670175" algn="l"/>
                <a:tab pos="3479165" algn="l"/>
                <a:tab pos="4048125" algn="l"/>
                <a:tab pos="5036820" algn="l"/>
                <a:tab pos="6477000" algn="l"/>
              </a:tabLst>
            </a:pPr>
            <a:r>
              <a:rPr sz="2600" spc="305" dirty="0">
                <a:solidFill>
                  <a:srgbClr val="231F20"/>
                </a:solidFill>
                <a:latin typeface="Trebuchet MS"/>
                <a:cs typeface="Trebuchet MS"/>
              </a:rPr>
              <a:t>When	</a:t>
            </a:r>
            <a:r>
              <a:rPr sz="2600" spc="260" dirty="0">
                <a:solidFill>
                  <a:srgbClr val="231F20"/>
                </a:solidFill>
                <a:latin typeface="Trebuchet MS"/>
                <a:cs typeface="Trebuchet MS"/>
              </a:rPr>
              <a:t>teacher	</a:t>
            </a:r>
            <a:r>
              <a:rPr sz="2600" spc="225" dirty="0">
                <a:solidFill>
                  <a:srgbClr val="231F20"/>
                </a:solidFill>
                <a:latin typeface="Trebuchet MS"/>
                <a:cs typeface="Trebuchet MS"/>
              </a:rPr>
              <a:t>hits	on	</a:t>
            </a:r>
            <a:r>
              <a:rPr sz="2600" spc="290" dirty="0">
                <a:solidFill>
                  <a:srgbClr val="231F20"/>
                </a:solidFill>
                <a:latin typeface="Trebuchet MS"/>
                <a:cs typeface="Trebuchet MS"/>
              </a:rPr>
              <a:t>back	</a:t>
            </a:r>
            <a:r>
              <a:rPr sz="2600" spc="200" dirty="0">
                <a:solidFill>
                  <a:srgbClr val="231F20"/>
                </a:solidFill>
                <a:latin typeface="Trebuchet MS"/>
                <a:cs typeface="Trebuchet MS"/>
              </a:rPr>
              <a:t>button,	</a:t>
            </a:r>
            <a:r>
              <a:rPr sz="2600" spc="50" dirty="0">
                <a:solidFill>
                  <a:srgbClr val="231F20"/>
                </a:solidFill>
                <a:latin typeface="Trebuchet MS"/>
                <a:cs typeface="Trebuchet MS"/>
              </a:rPr>
              <a:t>all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ts val="3560"/>
              </a:lnSpc>
              <a:spcBef>
                <a:spcPts val="100"/>
              </a:spcBef>
              <a:tabLst>
                <a:tab pos="953135" algn="l"/>
                <a:tab pos="1272540" algn="l"/>
                <a:tab pos="1667510" algn="l"/>
                <a:tab pos="3014345" algn="l"/>
                <a:tab pos="3126105" algn="l"/>
                <a:tab pos="3602354" algn="l"/>
                <a:tab pos="4115435" algn="l"/>
                <a:tab pos="4622800" algn="l"/>
                <a:tab pos="5076190" algn="l"/>
                <a:tab pos="5343525" algn="l"/>
                <a:tab pos="6450330" algn="l"/>
              </a:tabLst>
            </a:pPr>
            <a:r>
              <a:rPr sz="2600" spc="4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37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600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4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600" spc="4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600" spc="3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600" spc="43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600" spc="-5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14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31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600" spc="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49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600" spc="2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600" spc="28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600" spc="44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600" spc="-5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6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600" spc="15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600" spc="18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600" spc="39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600" spc="95" dirty="0">
                <a:solidFill>
                  <a:srgbClr val="231F20"/>
                </a:solidFill>
                <a:latin typeface="Trebuchet MS"/>
                <a:cs typeface="Trebuchet MS"/>
              </a:rPr>
              <a:t>m  </a:t>
            </a:r>
            <a:r>
              <a:rPr sz="2600" spc="310" dirty="0">
                <a:solidFill>
                  <a:srgbClr val="231F20"/>
                </a:solidFill>
                <a:latin typeface="Trebuchet MS"/>
                <a:cs typeface="Trebuchet MS"/>
              </a:rPr>
              <a:t>deque	</a:t>
            </a:r>
            <a:r>
              <a:rPr sz="2600" spc="225" dirty="0">
                <a:solidFill>
                  <a:srgbClr val="231F20"/>
                </a:solidFill>
                <a:latin typeface="Trebuchet MS"/>
                <a:cs typeface="Trebuchet MS"/>
              </a:rPr>
              <a:t>retaining	</a:t>
            </a:r>
            <a:r>
              <a:rPr sz="2600" spc="-12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600" spc="-5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600" spc="235" dirty="0">
                <a:solidFill>
                  <a:srgbClr val="231F20"/>
                </a:solidFill>
                <a:latin typeface="Trebuchet MS"/>
                <a:cs typeface="Trebuchet MS"/>
              </a:rPr>
              <a:t>ts	</a:t>
            </a:r>
            <a:r>
              <a:rPr sz="2600" spc="200" dirty="0">
                <a:solidFill>
                  <a:srgbClr val="231F20"/>
                </a:solidFill>
                <a:latin typeface="Trebuchet MS"/>
                <a:cs typeface="Trebuchet MS"/>
              </a:rPr>
              <a:t>original	</a:t>
            </a:r>
            <a:r>
              <a:rPr sz="2600" spc="175" dirty="0">
                <a:solidFill>
                  <a:srgbClr val="231F20"/>
                </a:solidFill>
                <a:latin typeface="Trebuchet MS"/>
                <a:cs typeface="Trebuchet MS"/>
              </a:rPr>
              <a:t>order.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612255"/>
            <a:chOff x="0" y="0"/>
            <a:chExt cx="18288000" cy="66122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29" y="3335647"/>
              <a:ext cx="4371974" cy="32765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17630" y="1579312"/>
            <a:ext cx="1344930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14" dirty="0"/>
              <a:t>A</a:t>
            </a:r>
            <a:r>
              <a:rPr sz="7800" spc="315" dirty="0"/>
              <a:t>D</a:t>
            </a:r>
            <a:r>
              <a:rPr sz="7800" spc="434" dirty="0"/>
              <a:t>M</a:t>
            </a:r>
            <a:r>
              <a:rPr sz="7800" spc="935" dirty="0"/>
              <a:t>I</a:t>
            </a:r>
            <a:r>
              <a:rPr sz="7800" spc="-75" dirty="0"/>
              <a:t>N</a:t>
            </a:r>
            <a:r>
              <a:rPr sz="7800" spc="145" dirty="0"/>
              <a:t>-</a:t>
            </a:r>
            <a:r>
              <a:rPr sz="7800" spc="-1590" dirty="0"/>
              <a:t> </a:t>
            </a:r>
            <a:r>
              <a:rPr sz="7800" spc="780" dirty="0"/>
              <a:t>S</a:t>
            </a:r>
            <a:r>
              <a:rPr sz="7800" spc="-195" dirty="0"/>
              <a:t>E</a:t>
            </a:r>
            <a:r>
              <a:rPr sz="7800" spc="114" dirty="0"/>
              <a:t>A</a:t>
            </a:r>
            <a:r>
              <a:rPr sz="7800" spc="670" dirty="0"/>
              <a:t>R</a:t>
            </a:r>
            <a:r>
              <a:rPr sz="7800" spc="375" dirty="0"/>
              <a:t>C</a:t>
            </a:r>
            <a:r>
              <a:rPr sz="7800" spc="-580" dirty="0"/>
              <a:t>H</a:t>
            </a:r>
            <a:r>
              <a:rPr sz="7800" spc="1170" dirty="0"/>
              <a:t> </a:t>
            </a:r>
            <a:r>
              <a:rPr sz="7800" spc="114" dirty="0"/>
              <a:t>A</a:t>
            </a:r>
            <a:r>
              <a:rPr sz="7800" spc="-75" dirty="0"/>
              <a:t>N</a:t>
            </a:r>
            <a:r>
              <a:rPr sz="7800" spc="-445" dirty="0"/>
              <a:t>D</a:t>
            </a:r>
            <a:r>
              <a:rPr sz="7800" spc="1170" dirty="0"/>
              <a:t> </a:t>
            </a:r>
            <a:r>
              <a:rPr sz="7800" spc="315" dirty="0"/>
              <a:t>D</a:t>
            </a:r>
            <a:r>
              <a:rPr sz="7800" spc="-195" dirty="0"/>
              <a:t>E</a:t>
            </a:r>
            <a:r>
              <a:rPr sz="7800" spc="-100" dirty="0"/>
              <a:t>L</a:t>
            </a:r>
            <a:r>
              <a:rPr sz="7800" spc="-195" dirty="0"/>
              <a:t>E</a:t>
            </a:r>
            <a:r>
              <a:rPr sz="7800" spc="-545" dirty="0"/>
              <a:t>T</a:t>
            </a:r>
            <a:r>
              <a:rPr sz="7800" spc="-955" dirty="0"/>
              <a:t>E</a:t>
            </a:r>
            <a:endParaRPr sz="7800" dirty="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74675" y="8089807"/>
            <a:ext cx="126435" cy="1264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74675" y="8605274"/>
            <a:ext cx="126435" cy="12643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378417" y="3966075"/>
            <a:ext cx="7223125" cy="5816600"/>
            <a:chOff x="2378417" y="3966075"/>
            <a:chExt cx="7223125" cy="5816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4676" y="3966075"/>
              <a:ext cx="126435" cy="1264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4676" y="4997008"/>
              <a:ext cx="126435" cy="1264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4676" y="6543408"/>
              <a:ext cx="126435" cy="1264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8417" y="5848557"/>
              <a:ext cx="6762749" cy="39338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770465" y="3697898"/>
            <a:ext cx="7433309" cy="621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4700"/>
              </a:lnSpc>
              <a:spcBef>
                <a:spcPts val="95"/>
              </a:spcBef>
            </a:pPr>
            <a:r>
              <a:rPr sz="2950" spc="325" dirty="0">
                <a:solidFill>
                  <a:srgbClr val="231F20"/>
                </a:solidFill>
                <a:latin typeface="Tahoma"/>
                <a:cs typeface="Tahoma"/>
              </a:rPr>
              <a:t>Only </a:t>
            </a:r>
            <a:r>
              <a:rPr sz="2950" spc="365" dirty="0">
                <a:solidFill>
                  <a:srgbClr val="231F20"/>
                </a:solidFill>
                <a:latin typeface="Tahoma"/>
                <a:cs typeface="Tahoma"/>
              </a:rPr>
              <a:t>Admin </a:t>
            </a:r>
            <a:r>
              <a:rPr sz="2950" spc="280" dirty="0">
                <a:solidFill>
                  <a:srgbClr val="231F20"/>
                </a:solidFill>
                <a:latin typeface="Tahoma"/>
                <a:cs typeface="Tahoma"/>
              </a:rPr>
              <a:t>has </a:t>
            </a:r>
            <a:r>
              <a:rPr sz="2950" spc="375" dirty="0">
                <a:solidFill>
                  <a:srgbClr val="231F20"/>
                </a:solidFill>
                <a:latin typeface="Tahoma"/>
                <a:cs typeface="Tahoma"/>
              </a:rPr>
              <a:t>credentials </a:t>
            </a:r>
            <a:r>
              <a:rPr sz="2950" spc="340" dirty="0">
                <a:solidFill>
                  <a:srgbClr val="231F20"/>
                </a:solidFill>
                <a:latin typeface="Tahoma"/>
                <a:cs typeface="Tahoma"/>
              </a:rPr>
              <a:t>without </a:t>
            </a:r>
            <a:r>
              <a:rPr sz="2950" spc="-9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15" dirty="0">
                <a:solidFill>
                  <a:srgbClr val="231F20"/>
                </a:solidFill>
                <a:latin typeface="Tahoma"/>
                <a:cs typeface="Tahoma"/>
              </a:rPr>
              <a:t>@</a:t>
            </a:r>
            <a:r>
              <a:rPr sz="2950" spc="-6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30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3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45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30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-320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sz="2950" spc="-6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51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950" spc="-320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29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520"/>
              </a:spcBef>
            </a:pPr>
            <a:r>
              <a:rPr sz="2950" spc="365" dirty="0">
                <a:solidFill>
                  <a:srgbClr val="231F20"/>
                </a:solidFill>
                <a:latin typeface="Tahoma"/>
                <a:cs typeface="Tahoma"/>
              </a:rPr>
              <a:t>Admin</a:t>
            </a:r>
            <a:r>
              <a:rPr sz="2950" spc="4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45" dirty="0">
                <a:solidFill>
                  <a:srgbClr val="231F20"/>
                </a:solidFill>
                <a:latin typeface="Tahoma"/>
                <a:cs typeface="Tahoma"/>
              </a:rPr>
              <a:t>enters</a:t>
            </a:r>
            <a:r>
              <a:rPr sz="2950" spc="4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10" dirty="0">
                <a:solidFill>
                  <a:srgbClr val="231F20"/>
                </a:solidFill>
                <a:latin typeface="Tahoma"/>
                <a:cs typeface="Tahoma"/>
              </a:rPr>
              <a:t>string</a:t>
            </a:r>
            <a:r>
              <a:rPr sz="2950" spc="4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0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950" spc="4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60" dirty="0">
                <a:solidFill>
                  <a:srgbClr val="231F20"/>
                </a:solidFill>
                <a:latin typeface="Tahoma"/>
                <a:cs typeface="Tahoma"/>
              </a:rPr>
              <a:t>search</a:t>
            </a:r>
            <a:endParaRPr sz="2950">
              <a:latin typeface="Tahoma"/>
              <a:cs typeface="Tahoma"/>
            </a:endParaRPr>
          </a:p>
          <a:p>
            <a:pPr marL="12700" marR="793115" algn="just">
              <a:lnSpc>
                <a:spcPts val="4060"/>
              </a:lnSpc>
              <a:spcBef>
                <a:spcPts val="220"/>
              </a:spcBef>
            </a:pPr>
            <a:r>
              <a:rPr sz="2950" spc="330" dirty="0">
                <a:solidFill>
                  <a:srgbClr val="231F20"/>
                </a:solidFill>
                <a:latin typeface="Tahoma"/>
                <a:cs typeface="Tahoma"/>
              </a:rPr>
              <a:t>record-&gt; returns </a:t>
            </a:r>
            <a:r>
              <a:rPr sz="2950" spc="380" dirty="0">
                <a:solidFill>
                  <a:srgbClr val="231F20"/>
                </a:solidFill>
                <a:latin typeface="Tahoma"/>
                <a:cs typeface="Tahoma"/>
              </a:rPr>
              <a:t>student 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result </a:t>
            </a:r>
            <a:r>
              <a:rPr sz="2950" spc="-9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10" dirty="0">
                <a:solidFill>
                  <a:srgbClr val="231F20"/>
                </a:solidFill>
                <a:latin typeface="Tahoma"/>
                <a:cs typeface="Tahoma"/>
              </a:rPr>
              <a:t>from </a:t>
            </a:r>
            <a:r>
              <a:rPr sz="2950" spc="385" dirty="0">
                <a:solidFill>
                  <a:srgbClr val="231F20"/>
                </a:solidFill>
                <a:latin typeface="Tahoma"/>
                <a:cs typeface="Tahoma"/>
              </a:rPr>
              <a:t>database </a:t>
            </a:r>
            <a:r>
              <a:rPr sz="2950" spc="290" dirty="0">
                <a:solidFill>
                  <a:srgbClr val="231F20"/>
                </a:solidFill>
                <a:latin typeface="Tahoma"/>
                <a:cs typeface="Tahoma"/>
              </a:rPr>
              <a:t>using </a:t>
            </a:r>
            <a:r>
              <a:rPr sz="2950" spc="315" dirty="0">
                <a:solidFill>
                  <a:srgbClr val="231F20"/>
                </a:solidFill>
                <a:latin typeface="Tahoma"/>
                <a:cs typeface="Tahoma"/>
              </a:rPr>
              <a:t>sql </a:t>
            </a:r>
            <a:r>
              <a:rPr sz="2950" spc="285" dirty="0">
                <a:solidFill>
                  <a:srgbClr val="231F20"/>
                </a:solidFill>
                <a:latin typeface="Tahoma"/>
                <a:cs typeface="Tahoma"/>
              </a:rPr>
              <a:t>query. </a:t>
            </a:r>
            <a:r>
              <a:rPr sz="2950" spc="2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4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735" dirty="0">
                <a:solidFill>
                  <a:srgbClr val="231F20"/>
                </a:solidFill>
                <a:latin typeface="Tahoma"/>
                <a:cs typeface="Tahoma"/>
              </a:rPr>
              <a:t>-</a:t>
            </a:r>
            <a:r>
              <a:rPr sz="2950" spc="-670" dirty="0">
                <a:solidFill>
                  <a:srgbClr val="231F20"/>
                </a:solidFill>
                <a:latin typeface="Tahoma"/>
                <a:cs typeface="Tahoma"/>
              </a:rPr>
              <a:t>&gt;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51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13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-6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21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950" spc="4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950" spc="61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30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950" spc="22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45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3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61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950" spc="95" dirty="0">
                <a:solidFill>
                  <a:srgbClr val="231F20"/>
                </a:solidFill>
                <a:latin typeface="Tahoma"/>
                <a:cs typeface="Tahoma"/>
              </a:rPr>
              <a:t>e  </a:t>
            </a:r>
            <a:r>
              <a:rPr sz="2950" spc="365" dirty="0">
                <a:solidFill>
                  <a:srgbClr val="231F20"/>
                </a:solidFill>
                <a:latin typeface="Tahoma"/>
                <a:cs typeface="Tahoma"/>
              </a:rPr>
              <a:t>removes</a:t>
            </a:r>
            <a:r>
              <a:rPr sz="2950" spc="4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0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950" spc="4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70" dirty="0">
                <a:solidFill>
                  <a:srgbClr val="231F20"/>
                </a:solidFill>
                <a:latin typeface="Tahoma"/>
                <a:cs typeface="Tahoma"/>
              </a:rPr>
              <a:t>teacher</a:t>
            </a:r>
            <a:r>
              <a:rPr sz="2950" spc="43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10" dirty="0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endParaRPr sz="29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95"/>
              </a:spcBef>
            </a:pP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Database.</a:t>
            </a:r>
            <a:endParaRPr sz="29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515"/>
              </a:spcBef>
            </a:pPr>
            <a:r>
              <a:rPr sz="2950" spc="35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29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735" dirty="0">
                <a:solidFill>
                  <a:srgbClr val="231F20"/>
                </a:solidFill>
                <a:latin typeface="Tahoma"/>
                <a:cs typeface="Tahoma"/>
              </a:rPr>
              <a:t>-</a:t>
            </a:r>
            <a:r>
              <a:rPr sz="2950" spc="-670" dirty="0">
                <a:solidFill>
                  <a:srgbClr val="231F20"/>
                </a:solidFill>
                <a:latin typeface="Tahoma"/>
                <a:cs typeface="Tahoma"/>
              </a:rPr>
              <a:t>&gt;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75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29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-320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sz="2950" spc="-6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950" spc="300" dirty="0">
                <a:solidFill>
                  <a:srgbClr val="231F20"/>
                </a:solidFill>
                <a:latin typeface="Tahoma"/>
                <a:cs typeface="Tahoma"/>
              </a:rPr>
              <a:t>x</a:t>
            </a:r>
            <a:r>
              <a:rPr sz="2950" spc="45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950" spc="-2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endParaRPr sz="2950">
              <a:latin typeface="Tahoma"/>
              <a:cs typeface="Tahoma"/>
            </a:endParaRPr>
          </a:p>
          <a:p>
            <a:pPr marL="12700" marR="158750" algn="just">
              <a:lnSpc>
                <a:spcPts val="4060"/>
              </a:lnSpc>
              <a:spcBef>
                <a:spcPts val="220"/>
              </a:spcBef>
            </a:pPr>
            <a:r>
              <a:rPr sz="2950" spc="275" dirty="0">
                <a:solidFill>
                  <a:srgbClr val="231F20"/>
                </a:solidFill>
                <a:latin typeface="Tahoma"/>
                <a:cs typeface="Tahoma"/>
              </a:rPr>
              <a:t>New 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admin </a:t>
            </a:r>
            <a:r>
              <a:rPr sz="2950" spc="365" dirty="0">
                <a:solidFill>
                  <a:srgbClr val="231F20"/>
                </a:solidFill>
                <a:latin typeface="Tahoma"/>
                <a:cs typeface="Tahoma"/>
              </a:rPr>
              <a:t>creation </a:t>
            </a:r>
            <a:r>
              <a:rPr sz="2950" spc="30" dirty="0">
                <a:solidFill>
                  <a:srgbClr val="231F20"/>
                </a:solidFill>
                <a:latin typeface="Tahoma"/>
                <a:cs typeface="Tahoma"/>
              </a:rPr>
              <a:t>-&gt; </a:t>
            </a:r>
            <a:r>
              <a:rPr sz="2950" spc="295" dirty="0">
                <a:solidFill>
                  <a:srgbClr val="231F20"/>
                </a:solidFill>
                <a:latin typeface="Tahoma"/>
                <a:cs typeface="Tahoma"/>
              </a:rPr>
              <a:t>Hard 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coded </a:t>
            </a:r>
            <a:r>
              <a:rPr sz="2950" spc="-9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15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535" dirty="0">
                <a:solidFill>
                  <a:srgbClr val="231F20"/>
                </a:solidFill>
                <a:latin typeface="Tahoma"/>
                <a:cs typeface="Tahoma"/>
              </a:rPr>
              <a:t>J</a:t>
            </a:r>
            <a:r>
              <a:rPr sz="2950" spc="515" dirty="0">
                <a:solidFill>
                  <a:srgbClr val="231F20"/>
                </a:solidFill>
                <a:latin typeface="Tahoma"/>
                <a:cs typeface="Tahoma"/>
              </a:rPr>
              <a:t>db</a:t>
            </a:r>
            <a:r>
              <a:rPr sz="2950" spc="61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950" spc="34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950" spc="484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52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950" spc="-320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r>
              <a:rPr sz="2950" spc="-6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175" dirty="0">
                <a:solidFill>
                  <a:srgbClr val="231F20"/>
                </a:solidFill>
                <a:latin typeface="Tahoma"/>
                <a:cs typeface="Tahoma"/>
              </a:rPr>
              <a:t>j</a:t>
            </a:r>
            <a:r>
              <a:rPr sz="2950" spc="3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360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950" spc="5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231F20"/>
                </a:solidFill>
                <a:latin typeface="Tahoma"/>
                <a:cs typeface="Tahoma"/>
              </a:rPr>
              <a:t>/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484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950" spc="515" dirty="0">
                <a:solidFill>
                  <a:srgbClr val="231F20"/>
                </a:solidFill>
                <a:latin typeface="Tahoma"/>
                <a:cs typeface="Tahoma"/>
              </a:rPr>
              <a:t>dd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950" spc="44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950" spc="32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950" spc="335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950" spc="44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950" spc="15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endParaRPr sz="29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300"/>
              </a:spcBef>
            </a:pPr>
            <a:r>
              <a:rPr sz="2950" spc="385" dirty="0">
                <a:solidFill>
                  <a:srgbClr val="231F20"/>
                </a:solidFill>
                <a:latin typeface="Tahoma"/>
                <a:cs typeface="Tahoma"/>
              </a:rPr>
              <a:t>database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56885" cy="3086100"/>
            </a:xfrm>
            <a:custGeom>
              <a:avLst/>
              <a:gdLst/>
              <a:ahLst/>
              <a:cxnLst/>
              <a:rect l="l" t="t" r="r" b="b"/>
              <a:pathLst>
                <a:path w="18256885" h="3086100">
                  <a:moveTo>
                    <a:pt x="0" y="0"/>
                  </a:moveTo>
                  <a:lnTo>
                    <a:pt x="18256447" y="0"/>
                  </a:lnTo>
                  <a:lnTo>
                    <a:pt x="18256447" y="3086099"/>
                  </a:lnTo>
                  <a:lnTo>
                    <a:pt x="0" y="3086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597" y="4197430"/>
            <a:ext cx="9524998" cy="5057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22001" y="1376153"/>
            <a:ext cx="723265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55" dirty="0"/>
              <a:t>VISUALIZATION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4662" y="3589253"/>
            <a:ext cx="115408" cy="1154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4662" y="5471298"/>
            <a:ext cx="115408" cy="1154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4662" y="8764875"/>
            <a:ext cx="115408" cy="1154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603548" y="3343357"/>
            <a:ext cx="6791325" cy="66128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325" dirty="0">
                <a:solidFill>
                  <a:srgbClr val="231F20"/>
                </a:solidFill>
                <a:latin typeface="Tahoma"/>
                <a:cs typeface="Tahoma"/>
              </a:rPr>
              <a:t>Admin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can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31F20"/>
                </a:solidFill>
                <a:latin typeface="Tahoma"/>
                <a:cs typeface="Tahoma"/>
              </a:rPr>
              <a:t>view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40" dirty="0">
                <a:solidFill>
                  <a:srgbClr val="231F20"/>
                </a:solidFill>
                <a:latin typeface="Tahoma"/>
                <a:cs typeface="Tahoma"/>
              </a:rPr>
              <a:t>student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result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10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endParaRPr sz="2700">
              <a:latin typeface="Tahoma"/>
              <a:cs typeface="Tahoma"/>
            </a:endParaRPr>
          </a:p>
          <a:p>
            <a:pPr marL="12700" marR="101600">
              <a:lnSpc>
                <a:spcPct val="114300"/>
              </a:lnSpc>
            </a:pPr>
            <a:r>
              <a:rPr sz="2700" spc="310" dirty="0">
                <a:solidFill>
                  <a:srgbClr val="231F20"/>
                </a:solidFill>
                <a:latin typeface="Tahoma"/>
                <a:cs typeface="Tahoma"/>
              </a:rPr>
              <a:t>clicking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31F20"/>
                </a:solidFill>
                <a:latin typeface="Tahoma"/>
                <a:cs typeface="Tahoma"/>
              </a:rPr>
              <a:t>on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View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Data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30" dirty="0">
                <a:solidFill>
                  <a:srgbClr val="231F20"/>
                </a:solidFill>
                <a:latin typeface="Tahoma"/>
                <a:cs typeface="Tahoma"/>
              </a:rPr>
              <a:t>button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which </a:t>
            </a:r>
            <a:r>
              <a:rPr sz="2700" spc="-8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0" dirty="0">
                <a:solidFill>
                  <a:srgbClr val="231F20"/>
                </a:solidFill>
                <a:latin typeface="Tahoma"/>
                <a:cs typeface="Tahoma"/>
              </a:rPr>
              <a:t>w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700" spc="24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700" spc="-2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700" spc="37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700" spc="37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70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58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700" spc="31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700" spc="190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700" spc="-5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700" spc="-5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4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70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0" dirty="0">
                <a:solidFill>
                  <a:srgbClr val="231F20"/>
                </a:solidFill>
                <a:latin typeface="Tahoma"/>
                <a:cs typeface="Tahoma"/>
              </a:rPr>
              <a:t>w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700" spc="4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t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700" spc="114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endParaRPr sz="2700">
              <a:latin typeface="Tahoma"/>
              <a:cs typeface="Tahoma"/>
            </a:endParaRPr>
          </a:p>
          <a:p>
            <a:pPr marL="12700" marR="273685">
              <a:lnSpc>
                <a:spcPct val="114300"/>
              </a:lnSpc>
            </a:pP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data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55" dirty="0">
                <a:solidFill>
                  <a:srgbClr val="231F20"/>
                </a:solidFill>
                <a:latin typeface="Tahoma"/>
                <a:cs typeface="Tahoma"/>
              </a:rPr>
              <a:t>fetched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75" dirty="0">
                <a:solidFill>
                  <a:srgbClr val="231F20"/>
                </a:solidFill>
                <a:latin typeface="Tahoma"/>
                <a:cs typeface="Tahoma"/>
              </a:rPr>
              <a:t>from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700" spc="4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database. </a:t>
            </a:r>
            <a:r>
              <a:rPr sz="2700" spc="3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After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10" dirty="0">
                <a:solidFill>
                  <a:srgbClr val="231F20"/>
                </a:solidFill>
                <a:latin typeface="Tahoma"/>
                <a:cs typeface="Tahoma"/>
              </a:rPr>
              <a:t>clicking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31F20"/>
                </a:solidFill>
                <a:latin typeface="Tahoma"/>
                <a:cs typeface="Tahoma"/>
              </a:rPr>
              <a:t>on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View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195" dirty="0">
                <a:solidFill>
                  <a:srgbClr val="231F20"/>
                </a:solidFill>
                <a:latin typeface="Tahoma"/>
                <a:cs typeface="Tahoma"/>
              </a:rPr>
              <a:t>Data,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35" dirty="0">
                <a:solidFill>
                  <a:srgbClr val="231F20"/>
                </a:solidFill>
                <a:latin typeface="Tahoma"/>
                <a:cs typeface="Tahoma"/>
              </a:rPr>
              <a:t>new </a:t>
            </a:r>
            <a:r>
              <a:rPr sz="2700" spc="-8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window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29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graph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visualization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231F20"/>
                </a:solidFill>
                <a:latin typeface="Tahoma"/>
                <a:cs typeface="Tahoma"/>
              </a:rPr>
              <a:t>will </a:t>
            </a:r>
            <a:r>
              <a:rPr sz="2700" spc="-8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0" dirty="0">
                <a:solidFill>
                  <a:srgbClr val="231F20"/>
                </a:solidFill>
                <a:latin typeface="Tahoma"/>
                <a:cs typeface="Tahoma"/>
              </a:rPr>
              <a:t>appear,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70" dirty="0">
                <a:solidFill>
                  <a:srgbClr val="231F20"/>
                </a:solidFill>
                <a:latin typeface="Tahoma"/>
                <a:cs typeface="Tahoma"/>
              </a:rPr>
              <a:t>where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admin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can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45" dirty="0">
                <a:solidFill>
                  <a:srgbClr val="231F20"/>
                </a:solidFill>
                <a:latin typeface="Tahoma"/>
                <a:cs typeface="Tahoma"/>
              </a:rPr>
              <a:t>select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231F20"/>
                </a:solidFill>
                <a:latin typeface="Tahoma"/>
                <a:cs typeface="Tahoma"/>
              </a:rPr>
              <a:t>2 </a:t>
            </a:r>
            <a:r>
              <a:rPr sz="2700" spc="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459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409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700" spc="37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700" spc="37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700" spc="14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700" spc="5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-150" dirty="0">
                <a:solidFill>
                  <a:srgbClr val="231F20"/>
                </a:solidFill>
                <a:latin typeface="Tahoma"/>
                <a:cs typeface="Tahoma"/>
              </a:rPr>
              <a:t>'</a:t>
            </a:r>
            <a:r>
              <a:rPr sz="2700" spc="-5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x</a:t>
            </a:r>
            <a:r>
              <a:rPr sz="2700" spc="-150" dirty="0">
                <a:solidFill>
                  <a:srgbClr val="231F20"/>
                </a:solidFill>
                <a:latin typeface="Tahoma"/>
                <a:cs typeface="Tahoma"/>
              </a:rPr>
              <a:t>'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r>
              <a:rPr sz="2700" spc="200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-150" dirty="0">
                <a:solidFill>
                  <a:srgbClr val="231F20"/>
                </a:solidFill>
                <a:latin typeface="Tahoma"/>
                <a:cs typeface="Tahoma"/>
              </a:rPr>
              <a:t>'</a:t>
            </a:r>
            <a:r>
              <a:rPr sz="2700" spc="-5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415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700" spc="-150" dirty="0">
                <a:solidFill>
                  <a:srgbClr val="231F20"/>
                </a:solidFill>
                <a:latin typeface="Tahoma"/>
                <a:cs typeface="Tahoma"/>
              </a:rPr>
              <a:t>'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x</a:t>
            </a:r>
            <a:r>
              <a:rPr sz="2700" spc="28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700" spc="145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700" spc="4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endParaRPr sz="2700">
              <a:latin typeface="Tahoma"/>
              <a:cs typeface="Tahoma"/>
            </a:endParaRPr>
          </a:p>
          <a:p>
            <a:pPr marL="12700" marR="1743710">
              <a:lnSpc>
                <a:spcPct val="114300"/>
              </a:lnSpc>
            </a:pP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which</a:t>
            </a:r>
            <a:r>
              <a:rPr sz="2700" spc="3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700" spc="3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0" dirty="0">
                <a:solidFill>
                  <a:srgbClr val="231F20"/>
                </a:solidFill>
                <a:latin typeface="Tahoma"/>
                <a:cs typeface="Tahoma"/>
              </a:rPr>
              <a:t>graphs</a:t>
            </a:r>
            <a:r>
              <a:rPr sz="2700" spc="3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231F20"/>
                </a:solidFill>
                <a:latin typeface="Tahoma"/>
                <a:cs typeface="Tahoma"/>
              </a:rPr>
              <a:t>will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45" dirty="0">
                <a:solidFill>
                  <a:srgbClr val="231F20"/>
                </a:solidFill>
                <a:latin typeface="Tahoma"/>
                <a:cs typeface="Tahoma"/>
              </a:rPr>
              <a:t>give </a:t>
            </a:r>
            <a:r>
              <a:rPr sz="2700" spc="2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30" dirty="0">
                <a:solidFill>
                  <a:srgbClr val="231F20"/>
                </a:solidFill>
                <a:latin typeface="Tahoma"/>
                <a:cs typeface="Tahoma"/>
              </a:rPr>
              <a:t>representation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1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7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00" dirty="0">
                <a:solidFill>
                  <a:srgbClr val="231F20"/>
                </a:solidFill>
                <a:latin typeface="Tahoma"/>
                <a:cs typeface="Tahoma"/>
              </a:rPr>
              <a:t>data </a:t>
            </a:r>
            <a:r>
              <a:rPr sz="2700" spc="-8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20" dirty="0">
                <a:solidFill>
                  <a:srgbClr val="231F20"/>
                </a:solidFill>
                <a:latin typeface="Tahoma"/>
                <a:cs typeface="Tahoma"/>
              </a:rPr>
              <a:t>selected.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700" spc="330" dirty="0">
                <a:solidFill>
                  <a:srgbClr val="231F20"/>
                </a:solidFill>
                <a:latin typeface="Tahoma"/>
                <a:cs typeface="Tahoma"/>
              </a:rPr>
              <a:t>Graphs</a:t>
            </a:r>
            <a:r>
              <a:rPr sz="2700" spc="3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29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95" dirty="0">
                <a:solidFill>
                  <a:srgbClr val="231F20"/>
                </a:solidFill>
                <a:latin typeface="Tahoma"/>
                <a:cs typeface="Tahoma"/>
              </a:rPr>
              <a:t>visualization</a:t>
            </a:r>
            <a:r>
              <a:rPr sz="2700" spc="39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contain: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4300"/>
              </a:lnSpc>
              <a:spcBef>
                <a:spcPts val="5"/>
              </a:spcBef>
            </a:pPr>
            <a:r>
              <a:rPr sz="2700" spc="260" dirty="0">
                <a:solidFill>
                  <a:srgbClr val="231F20"/>
                </a:solidFill>
                <a:latin typeface="Tahoma"/>
                <a:cs typeface="Tahoma"/>
              </a:rPr>
              <a:t>Line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45" dirty="0">
                <a:solidFill>
                  <a:srgbClr val="231F20"/>
                </a:solidFill>
                <a:latin typeface="Tahoma"/>
                <a:cs typeface="Tahoma"/>
              </a:rPr>
              <a:t>chart,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45" dirty="0">
                <a:solidFill>
                  <a:srgbClr val="231F20"/>
                </a:solidFill>
                <a:latin typeface="Tahoma"/>
                <a:cs typeface="Tahoma"/>
              </a:rPr>
              <a:t>Pie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45" dirty="0">
                <a:solidFill>
                  <a:srgbClr val="231F20"/>
                </a:solidFill>
                <a:latin typeface="Tahoma"/>
                <a:cs typeface="Tahoma"/>
              </a:rPr>
              <a:t>chart,</a:t>
            </a:r>
            <a:r>
              <a:rPr sz="2700" spc="4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231F20"/>
                </a:solidFill>
                <a:latin typeface="Tahoma"/>
                <a:cs typeface="Tahoma"/>
              </a:rPr>
              <a:t>Bar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10" dirty="0">
                <a:solidFill>
                  <a:srgbClr val="231F20"/>
                </a:solidFill>
                <a:latin typeface="Tahoma"/>
                <a:cs typeface="Tahoma"/>
              </a:rPr>
              <a:t>graph,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65" dirty="0">
                <a:solidFill>
                  <a:srgbClr val="231F20"/>
                </a:solidFill>
                <a:latin typeface="Tahoma"/>
                <a:cs typeface="Tahoma"/>
              </a:rPr>
              <a:t>and </a:t>
            </a:r>
            <a:r>
              <a:rPr sz="2700" spc="-8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335" dirty="0">
                <a:solidFill>
                  <a:srgbClr val="231F20"/>
                </a:solidFill>
                <a:latin typeface="Tahoma"/>
                <a:cs typeface="Tahoma"/>
              </a:rPr>
              <a:t>Scatter</a:t>
            </a:r>
            <a:r>
              <a:rPr sz="2700" spc="39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00" spc="254" dirty="0">
                <a:solidFill>
                  <a:srgbClr val="231F20"/>
                </a:solidFill>
                <a:latin typeface="Tahoma"/>
                <a:cs typeface="Tahoma"/>
              </a:rPr>
              <a:t>chart.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69583"/>
            <a:ext cx="9753598" cy="1028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637" y="1403437"/>
            <a:ext cx="1149286" cy="1170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595900"/>
            <a:ext cx="9753598" cy="1028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7247" y="1315616"/>
            <a:ext cx="9047480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138420" algn="l"/>
              </a:tabLst>
            </a:pPr>
            <a:r>
              <a:rPr sz="9950" spc="-500" dirty="0">
                <a:solidFill>
                  <a:srgbClr val="231F20"/>
                </a:solidFill>
              </a:rPr>
              <a:t>F</a:t>
            </a:r>
            <a:r>
              <a:rPr sz="9950" spc="100" dirty="0">
                <a:solidFill>
                  <a:srgbClr val="231F20"/>
                </a:solidFill>
              </a:rPr>
              <a:t>U</a:t>
            </a:r>
            <a:r>
              <a:rPr sz="9950" spc="-675" dirty="0">
                <a:solidFill>
                  <a:srgbClr val="231F20"/>
                </a:solidFill>
              </a:rPr>
              <a:t>T</a:t>
            </a:r>
            <a:r>
              <a:rPr sz="9950" spc="100" dirty="0">
                <a:solidFill>
                  <a:srgbClr val="231F20"/>
                </a:solidFill>
              </a:rPr>
              <a:t>U</a:t>
            </a:r>
            <a:r>
              <a:rPr sz="9950" spc="885" dirty="0">
                <a:solidFill>
                  <a:srgbClr val="231F20"/>
                </a:solidFill>
              </a:rPr>
              <a:t>R</a:t>
            </a:r>
            <a:r>
              <a:rPr sz="9950" spc="-1200" dirty="0">
                <a:solidFill>
                  <a:srgbClr val="231F20"/>
                </a:solidFill>
              </a:rPr>
              <a:t>E</a:t>
            </a:r>
            <a:r>
              <a:rPr sz="9950" dirty="0">
                <a:solidFill>
                  <a:srgbClr val="231F20"/>
                </a:solidFill>
              </a:rPr>
              <a:t>	</a:t>
            </a:r>
            <a:r>
              <a:rPr sz="9950" spc="1015" dirty="0">
                <a:solidFill>
                  <a:srgbClr val="231F20"/>
                </a:solidFill>
              </a:rPr>
              <a:t>S</a:t>
            </a:r>
            <a:r>
              <a:rPr sz="9950" spc="505" dirty="0">
                <a:solidFill>
                  <a:srgbClr val="231F20"/>
                </a:solidFill>
              </a:rPr>
              <a:t>C</a:t>
            </a:r>
            <a:r>
              <a:rPr sz="9950" spc="-175" dirty="0">
                <a:solidFill>
                  <a:srgbClr val="231F20"/>
                </a:solidFill>
              </a:rPr>
              <a:t>O</a:t>
            </a:r>
            <a:r>
              <a:rPr sz="9950" spc="830" dirty="0">
                <a:solidFill>
                  <a:srgbClr val="231F20"/>
                </a:solidFill>
              </a:rPr>
              <a:t>P</a:t>
            </a:r>
            <a:r>
              <a:rPr sz="9950" spc="-1200" dirty="0">
                <a:solidFill>
                  <a:srgbClr val="231F20"/>
                </a:solidFill>
              </a:rPr>
              <a:t>E</a:t>
            </a:r>
            <a:endParaRPr sz="9950"/>
          </a:p>
        </p:txBody>
      </p:sp>
      <p:sp>
        <p:nvSpPr>
          <p:cNvPr id="6" name="object 6"/>
          <p:cNvSpPr txBox="1"/>
          <p:nvPr/>
        </p:nvSpPr>
        <p:spPr>
          <a:xfrm>
            <a:off x="1028700" y="3396305"/>
            <a:ext cx="9610090" cy="129032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209550" rIns="0" bIns="0" rtlCol="0">
            <a:spAutoFit/>
          </a:bodyPr>
          <a:lstStyle/>
          <a:p>
            <a:pPr marL="1156335" marR="1485265">
              <a:lnSpc>
                <a:spcPct val="114999"/>
              </a:lnSpc>
              <a:spcBef>
                <a:spcPts val="1650"/>
              </a:spcBef>
            </a:pPr>
            <a:r>
              <a:rPr sz="2200" spc="215" dirty="0">
                <a:solidFill>
                  <a:srgbClr val="231F20"/>
                </a:solidFill>
                <a:latin typeface="Tahoma"/>
                <a:cs typeface="Tahoma"/>
              </a:rPr>
              <a:t>Improving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231F20"/>
                </a:solidFill>
                <a:latin typeface="Tahoma"/>
                <a:cs typeface="Tahoma"/>
              </a:rPr>
              <a:t>UI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2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50" dirty="0">
                <a:solidFill>
                  <a:srgbClr val="231F20"/>
                </a:solidFill>
                <a:latin typeface="Tahoma"/>
                <a:cs typeface="Tahoma"/>
              </a:rPr>
              <a:t>adding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95" dirty="0">
                <a:solidFill>
                  <a:srgbClr val="231F20"/>
                </a:solidFill>
                <a:latin typeface="Tahoma"/>
                <a:cs typeface="Tahoma"/>
              </a:rPr>
              <a:t>dynamic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90" dirty="0">
                <a:solidFill>
                  <a:srgbClr val="231F20"/>
                </a:solidFill>
                <a:latin typeface="Tahoma"/>
                <a:cs typeface="Tahoma"/>
              </a:rPr>
              <a:t>content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180" dirty="0">
                <a:solidFill>
                  <a:srgbClr val="231F20"/>
                </a:solidFill>
                <a:latin typeface="Tahoma"/>
                <a:cs typeface="Tahoma"/>
              </a:rPr>
              <a:t>on </a:t>
            </a:r>
            <a:r>
              <a:rPr sz="2200" spc="-6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40" dirty="0">
                <a:solidFill>
                  <a:srgbClr val="231F20"/>
                </a:solidFill>
                <a:latin typeface="Tahoma"/>
                <a:cs typeface="Tahoma"/>
              </a:rPr>
              <a:t>FXML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54" dirty="0">
                <a:solidFill>
                  <a:srgbClr val="231F20"/>
                </a:solidFill>
                <a:latin typeface="Tahoma"/>
                <a:cs typeface="Tahoma"/>
              </a:rPr>
              <a:t>pages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5777450"/>
            <a:ext cx="9610090" cy="132588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60020" rIns="0" bIns="0" rtlCol="0">
            <a:spAutoFit/>
          </a:bodyPr>
          <a:lstStyle/>
          <a:p>
            <a:pPr marL="1156335" marR="1577340">
              <a:lnSpc>
                <a:spcPct val="114999"/>
              </a:lnSpc>
              <a:spcBef>
                <a:spcPts val="1260"/>
              </a:spcBef>
            </a:pPr>
            <a:r>
              <a:rPr sz="2200" spc="270" dirty="0">
                <a:solidFill>
                  <a:srgbClr val="231F20"/>
                </a:solidFill>
                <a:latin typeface="Tahoma"/>
                <a:cs typeface="Tahoma"/>
              </a:rPr>
              <a:t>Adding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70" dirty="0">
                <a:solidFill>
                  <a:srgbClr val="231F20"/>
                </a:solidFill>
                <a:latin typeface="Tahoma"/>
                <a:cs typeface="Tahoma"/>
              </a:rPr>
              <a:t>chat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40" dirty="0">
                <a:solidFill>
                  <a:srgbClr val="231F20"/>
                </a:solidFill>
                <a:latin typeface="Tahoma"/>
                <a:cs typeface="Tahoma"/>
              </a:rPr>
              <a:t>box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195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75" dirty="0">
                <a:solidFill>
                  <a:srgbClr val="231F20"/>
                </a:solidFill>
                <a:latin typeface="Tahoma"/>
                <a:cs typeface="Tahoma"/>
              </a:rPr>
              <a:t>teacher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2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70" dirty="0">
                <a:solidFill>
                  <a:srgbClr val="231F20"/>
                </a:solidFill>
                <a:latin typeface="Tahoma"/>
                <a:cs typeface="Tahoma"/>
              </a:rPr>
              <a:t>chat</a:t>
            </a:r>
            <a:r>
              <a:rPr sz="22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65" dirty="0">
                <a:solidFill>
                  <a:srgbClr val="231F20"/>
                </a:solidFill>
                <a:latin typeface="Tahoma"/>
                <a:cs typeface="Tahoma"/>
              </a:rPr>
              <a:t>about </a:t>
            </a:r>
            <a:r>
              <a:rPr sz="2200" spc="-6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65" dirty="0">
                <a:solidFill>
                  <a:srgbClr val="231F20"/>
                </a:solidFill>
                <a:latin typeface="Tahoma"/>
                <a:cs typeface="Tahoma"/>
              </a:rPr>
              <a:t>queries</a:t>
            </a:r>
            <a:r>
              <a:rPr sz="22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2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29" dirty="0">
                <a:solidFill>
                  <a:srgbClr val="231F20"/>
                </a:solidFill>
                <a:latin typeface="Tahoma"/>
                <a:cs typeface="Tahoma"/>
              </a:rPr>
              <a:t>raise</a:t>
            </a:r>
            <a:r>
              <a:rPr sz="22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85" dirty="0">
                <a:solidFill>
                  <a:srgbClr val="231F20"/>
                </a:solidFill>
                <a:latin typeface="Tahoma"/>
                <a:cs typeface="Tahoma"/>
              </a:rPr>
              <a:t>questions</a:t>
            </a:r>
            <a:r>
              <a:rPr sz="22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65" dirty="0">
                <a:solidFill>
                  <a:srgbClr val="231F20"/>
                </a:solidFill>
                <a:latin typeface="Tahoma"/>
                <a:cs typeface="Tahoma"/>
              </a:rPr>
              <a:t>about</a:t>
            </a:r>
            <a:r>
              <a:rPr sz="22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245" dirty="0">
                <a:solidFill>
                  <a:srgbClr val="231F20"/>
                </a:solidFill>
                <a:latin typeface="Tahoma"/>
                <a:cs typeface="Tahoma"/>
              </a:rPr>
              <a:t>guidlines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459874"/>
            <a:ext cx="4828324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8134" y="468"/>
            <a:ext cx="9019858" cy="98517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461668"/>
            <a:ext cx="654304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97680" algn="l"/>
              </a:tabLst>
            </a:pP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245" dirty="0">
                <a:solidFill>
                  <a:srgbClr val="231F20"/>
                </a:solidFill>
              </a:rPr>
              <a:t>H</a:t>
            </a:r>
            <a:r>
              <a:rPr sz="9400" spc="160" dirty="0">
                <a:solidFill>
                  <a:srgbClr val="231F20"/>
                </a:solidFill>
              </a:rPr>
              <a:t>A</a:t>
            </a:r>
            <a:r>
              <a:rPr sz="9400" spc="-65" dirty="0">
                <a:solidFill>
                  <a:srgbClr val="231F20"/>
                </a:solidFill>
              </a:rPr>
              <a:t>N</a:t>
            </a:r>
            <a:r>
              <a:rPr sz="9400" spc="-455" dirty="0">
                <a:solidFill>
                  <a:srgbClr val="231F20"/>
                </a:solidFill>
              </a:rPr>
              <a:t>K</a:t>
            </a:r>
            <a:r>
              <a:rPr sz="9400" dirty="0">
                <a:solidFill>
                  <a:srgbClr val="231F20"/>
                </a:solidFill>
              </a:rPr>
              <a:t>	</a:t>
            </a:r>
            <a:r>
              <a:rPr sz="9400" spc="-200" dirty="0">
                <a:solidFill>
                  <a:srgbClr val="231F20"/>
                </a:solidFill>
              </a:rPr>
              <a:t>Y</a:t>
            </a: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-830" dirty="0">
                <a:solidFill>
                  <a:srgbClr val="231F20"/>
                </a:solidFill>
              </a:rPr>
              <a:t>U</a:t>
            </a:r>
            <a:endParaRPr sz="9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" y="0"/>
            <a:ext cx="6300912" cy="40753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98366" y="2749553"/>
            <a:ext cx="15589885" cy="7550150"/>
            <a:chOff x="2698366" y="2749553"/>
            <a:chExt cx="15589885" cy="75501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341" y="3158911"/>
              <a:ext cx="7696633" cy="71406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98366" y="2749553"/>
              <a:ext cx="13519150" cy="7172959"/>
            </a:xfrm>
            <a:custGeom>
              <a:avLst/>
              <a:gdLst/>
              <a:ahLst/>
              <a:cxnLst/>
              <a:rect l="l" t="t" r="r" b="b"/>
              <a:pathLst>
                <a:path w="13519150" h="7172959">
                  <a:moveTo>
                    <a:pt x="13518950" y="7172441"/>
                  </a:moveTo>
                  <a:lnTo>
                    <a:pt x="0" y="7172441"/>
                  </a:lnTo>
                  <a:lnTo>
                    <a:pt x="0" y="0"/>
                  </a:lnTo>
                  <a:lnTo>
                    <a:pt x="13518950" y="0"/>
                  </a:lnTo>
                  <a:lnTo>
                    <a:pt x="13518950" y="717244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8366" y="9085153"/>
              <a:ext cx="13515974" cy="247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5761" y="2958828"/>
              <a:ext cx="10944224" cy="67532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18854" y="902579"/>
            <a:ext cx="585025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13380" algn="l"/>
              </a:tabLst>
            </a:pPr>
            <a:r>
              <a:rPr sz="9400" spc="-165" dirty="0">
                <a:solidFill>
                  <a:srgbClr val="231F20"/>
                </a:solidFill>
              </a:rPr>
              <a:t>O</a:t>
            </a:r>
            <a:r>
              <a:rPr sz="9400" spc="90" dirty="0">
                <a:solidFill>
                  <a:srgbClr val="231F20"/>
                </a:solidFill>
              </a:rPr>
              <a:t>U</a:t>
            </a:r>
            <a:r>
              <a:rPr sz="9400" spc="-85" dirty="0">
                <a:solidFill>
                  <a:srgbClr val="231F20"/>
                </a:solidFill>
              </a:rPr>
              <a:t>R</a:t>
            </a:r>
            <a:r>
              <a:rPr sz="9400" dirty="0">
                <a:solidFill>
                  <a:srgbClr val="231F20"/>
                </a:solidFill>
              </a:rPr>
              <a:t>	</a:t>
            </a:r>
            <a:r>
              <a:rPr sz="9400" spc="-635" dirty="0">
                <a:solidFill>
                  <a:srgbClr val="231F20"/>
                </a:solidFill>
              </a:rPr>
              <a:t>T</a:t>
            </a:r>
            <a:r>
              <a:rPr sz="9400" spc="-215" dirty="0">
                <a:solidFill>
                  <a:srgbClr val="231F20"/>
                </a:solidFill>
              </a:rPr>
              <a:t>E</a:t>
            </a:r>
            <a:r>
              <a:rPr sz="9400" spc="160" dirty="0">
                <a:solidFill>
                  <a:srgbClr val="231F20"/>
                </a:solidFill>
              </a:rPr>
              <a:t>A</a:t>
            </a:r>
            <a:r>
              <a:rPr sz="9400" spc="-365" dirty="0">
                <a:solidFill>
                  <a:srgbClr val="231F20"/>
                </a:solidFill>
              </a:rPr>
              <a:t>M</a:t>
            </a:r>
            <a:endParaRPr sz="9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3572654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704080" algn="l"/>
              </a:tabLst>
            </a:pPr>
            <a:r>
              <a:rPr spc="-75" dirty="0"/>
              <a:t>PROJECT	</a:t>
            </a:r>
            <a:r>
              <a:rPr spc="-155" dirty="0"/>
              <a:t>STATEMENT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09593" y="4846192"/>
            <a:ext cx="16468090" cy="2115185"/>
            <a:chOff x="909593" y="4846192"/>
            <a:chExt cx="16468090" cy="2115185"/>
          </a:xfrm>
        </p:grpSpPr>
        <p:sp>
          <p:nvSpPr>
            <p:cNvPr id="8" name="object 8"/>
            <p:cNvSpPr/>
            <p:nvPr/>
          </p:nvSpPr>
          <p:spPr>
            <a:xfrm>
              <a:off x="947756" y="4884355"/>
              <a:ext cx="16391890" cy="2038350"/>
            </a:xfrm>
            <a:custGeom>
              <a:avLst/>
              <a:gdLst/>
              <a:ahLst/>
              <a:cxnLst/>
              <a:rect l="l" t="t" r="r" b="b"/>
              <a:pathLst>
                <a:path w="16391890" h="2038350">
                  <a:moveTo>
                    <a:pt x="0" y="0"/>
                  </a:moveTo>
                  <a:lnTo>
                    <a:pt x="16391464" y="0"/>
                  </a:lnTo>
                  <a:lnTo>
                    <a:pt x="16391464" y="2038349"/>
                  </a:lnTo>
                  <a:lnTo>
                    <a:pt x="0" y="2038349"/>
                  </a:lnTo>
                  <a:lnTo>
                    <a:pt x="0" y="0"/>
                  </a:lnTo>
                </a:path>
              </a:pathLst>
            </a:custGeom>
            <a:ln w="76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435" y="5304138"/>
              <a:ext cx="115843" cy="1158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09372" y="5044942"/>
            <a:ext cx="15688310" cy="1502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  <a:tabLst>
                <a:tab pos="1892935" algn="l"/>
                <a:tab pos="2078989" algn="l"/>
                <a:tab pos="2756535" algn="l"/>
                <a:tab pos="3854450" algn="l"/>
                <a:tab pos="5281295" algn="l"/>
                <a:tab pos="5563235" algn="l"/>
                <a:tab pos="6117590" algn="l"/>
                <a:tab pos="7782559" algn="l"/>
                <a:tab pos="8053070" algn="l"/>
                <a:tab pos="8646795" algn="l"/>
                <a:tab pos="9710420" algn="l"/>
                <a:tab pos="10269220" algn="l"/>
                <a:tab pos="10993120" algn="l"/>
                <a:tab pos="11056620" algn="l"/>
                <a:tab pos="11460480" algn="l"/>
                <a:tab pos="11821795" algn="l"/>
                <a:tab pos="12761595" algn="l"/>
                <a:tab pos="13110844" algn="l"/>
                <a:tab pos="14394815" algn="l"/>
                <a:tab pos="15140305" algn="l"/>
              </a:tabLst>
            </a:pPr>
            <a:r>
              <a:rPr sz="2800" spc="53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800" spc="3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800" spc="56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434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800" spc="36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36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800" spc="16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b="1" spc="10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sz="2800" b="1" spc="53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800" b="1" spc="285" dirty="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sz="2800" b="1" spc="28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sz="2800" b="1" spc="26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800" b="1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800" b="1" spc="20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2800" b="1" spc="204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sz="2800" b="1" spc="285" dirty="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sz="2800" b="1" spc="229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sz="2800" b="1" spc="26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800" b="1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800" b="1" spc="445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2800" b="1" spc="35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800" b="1" spc="28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sz="2800" b="1" spc="35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2800" b="1" spc="175" dirty="0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2800" b="1" spc="440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2800" b="1" spc="28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sz="2800" b="1" spc="26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800" b="1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800" b="1" spc="100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sz="2800" b="1" spc="204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sz="2800" b="1" spc="53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2800" b="1" spc="409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2800" b="1" spc="165" dirty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2800" b="1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800" spc="330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2800" spc="36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50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800" spc="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28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spc="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spc="330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2800" spc="36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800" spc="22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spc="3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800" spc="495" dirty="0">
                <a:solidFill>
                  <a:srgbClr val="231F20"/>
                </a:solidFill>
                <a:latin typeface="Trebuchet MS"/>
                <a:cs typeface="Trebuchet MS"/>
              </a:rPr>
              <a:t>pp</a:t>
            </a:r>
            <a:r>
              <a:rPr sz="28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50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800" spc="33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800" spc="26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800" spc="15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4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80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800" spc="18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800" spc="45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800" spc="-50" dirty="0">
                <a:solidFill>
                  <a:srgbClr val="231F20"/>
                </a:solidFill>
                <a:latin typeface="Trebuchet MS"/>
                <a:cs typeface="Trebuchet MS"/>
              </a:rPr>
              <a:t>r  </a:t>
            </a:r>
            <a:r>
              <a:rPr sz="2800" spc="335" dirty="0">
                <a:solidFill>
                  <a:srgbClr val="231F20"/>
                </a:solidFill>
                <a:latin typeface="Trebuchet MS"/>
                <a:cs typeface="Trebuchet MS"/>
              </a:rPr>
              <a:t>teachers	</a:t>
            </a:r>
            <a:r>
              <a:rPr sz="2800" spc="305" dirty="0">
                <a:solidFill>
                  <a:srgbClr val="231F20"/>
                </a:solidFill>
                <a:latin typeface="Trebuchet MS"/>
                <a:cs typeface="Trebuchet MS"/>
              </a:rPr>
              <a:t>and	</a:t>
            </a:r>
            <a:r>
              <a:rPr sz="2800" spc="345" dirty="0">
                <a:solidFill>
                  <a:srgbClr val="231F20"/>
                </a:solidFill>
                <a:latin typeface="Trebuchet MS"/>
                <a:cs typeface="Trebuchet MS"/>
              </a:rPr>
              <a:t>professionals	</a:t>
            </a:r>
            <a:r>
              <a:rPr sz="2800" spc="220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2800" spc="340" dirty="0">
                <a:solidFill>
                  <a:srgbClr val="231F20"/>
                </a:solidFill>
                <a:latin typeface="Trebuchet MS"/>
                <a:cs typeface="Trebuchet MS"/>
              </a:rPr>
              <a:t>manage	</a:t>
            </a:r>
            <a:r>
              <a:rPr sz="2800" spc="305" dirty="0">
                <a:solidFill>
                  <a:srgbClr val="231F20"/>
                </a:solidFill>
                <a:latin typeface="Trebuchet MS"/>
                <a:cs typeface="Trebuchet MS"/>
              </a:rPr>
              <a:t>and	</a:t>
            </a:r>
            <a:r>
              <a:rPr sz="2800" spc="270" dirty="0">
                <a:solidFill>
                  <a:srgbClr val="231F20"/>
                </a:solidFill>
                <a:latin typeface="Trebuchet MS"/>
                <a:cs typeface="Trebuchet MS"/>
              </a:rPr>
              <a:t>analyze	</a:t>
            </a:r>
            <a:r>
              <a:rPr sz="2800" spc="235" dirty="0">
                <a:solidFill>
                  <a:srgbClr val="231F20"/>
                </a:solidFill>
                <a:latin typeface="Trebuchet MS"/>
                <a:cs typeface="Trebuchet MS"/>
              </a:rPr>
              <a:t>the		</a:t>
            </a:r>
            <a:r>
              <a:rPr sz="2800" spc="365" dirty="0">
                <a:solidFill>
                  <a:srgbClr val="231F20"/>
                </a:solidFill>
                <a:latin typeface="Trebuchet MS"/>
                <a:cs typeface="Trebuchet MS"/>
              </a:rPr>
              <a:t>academic	</a:t>
            </a:r>
            <a:r>
              <a:rPr sz="2800" spc="26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800" spc="180" dirty="0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800" spc="305" dirty="0">
                <a:solidFill>
                  <a:srgbClr val="231F20"/>
                </a:solidFill>
                <a:latin typeface="Trebuchet MS"/>
                <a:cs typeface="Trebuchet MS"/>
              </a:rPr>
              <a:t>students.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5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86752" y="134728"/>
            <a:ext cx="10090150" cy="2725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88895" marR="5080" indent="-2576830">
              <a:lnSpc>
                <a:spcPct val="114799"/>
              </a:lnSpc>
              <a:spcBef>
                <a:spcPts val="95"/>
              </a:spcBef>
              <a:tabLst>
                <a:tab pos="4704080" algn="l"/>
              </a:tabLst>
            </a:pPr>
            <a:r>
              <a:rPr spc="670" dirty="0"/>
              <a:t>P</a:t>
            </a:r>
            <a:r>
              <a:rPr spc="715" dirty="0"/>
              <a:t>R</a:t>
            </a:r>
            <a:r>
              <a:rPr spc="-135" dirty="0"/>
              <a:t>O</a:t>
            </a:r>
            <a:r>
              <a:rPr spc="-675" dirty="0"/>
              <a:t>J</a:t>
            </a:r>
            <a:r>
              <a:rPr spc="-180" dirty="0"/>
              <a:t>E</a:t>
            </a:r>
            <a:r>
              <a:rPr spc="409" dirty="0"/>
              <a:t>C</a:t>
            </a:r>
            <a:r>
              <a:rPr spc="-1325" dirty="0"/>
              <a:t>T</a:t>
            </a:r>
            <a:r>
              <a:rPr lang="en-US" spc="-1325" dirty="0"/>
              <a:t>   </a:t>
            </a:r>
            <a:r>
              <a:rPr spc="-540" dirty="0"/>
              <a:t>T</a:t>
            </a:r>
            <a:r>
              <a:rPr spc="-180" dirty="0"/>
              <a:t>E</a:t>
            </a:r>
            <a:r>
              <a:rPr spc="409" dirty="0"/>
              <a:t>C</a:t>
            </a:r>
            <a:r>
              <a:rPr spc="210" dirty="0"/>
              <a:t>H</a:t>
            </a:r>
            <a:r>
              <a:rPr spc="-50" dirty="0"/>
              <a:t>N</a:t>
            </a:r>
            <a:r>
              <a:rPr spc="975" dirty="0"/>
              <a:t>I</a:t>
            </a:r>
            <a:r>
              <a:rPr spc="409" dirty="0"/>
              <a:t>C</a:t>
            </a:r>
            <a:r>
              <a:rPr spc="140" dirty="0"/>
              <a:t>A</a:t>
            </a:r>
            <a:r>
              <a:rPr spc="-605" dirty="0"/>
              <a:t>L  </a:t>
            </a:r>
            <a:r>
              <a:rPr spc="-25" dirty="0"/>
              <a:t>OVERVIEW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0107" y="5220255"/>
            <a:ext cx="145832" cy="1458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0107" y="5814803"/>
            <a:ext cx="145832" cy="1458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0107" y="6409351"/>
            <a:ext cx="145832" cy="1458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0107" y="7003898"/>
            <a:ext cx="145832" cy="1458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0107" y="7598447"/>
            <a:ext cx="145832" cy="1458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53225" y="4912884"/>
            <a:ext cx="14862810" cy="299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8450">
              <a:lnSpc>
                <a:spcPct val="114700"/>
              </a:lnSpc>
              <a:spcBef>
                <a:spcPts val="95"/>
              </a:spcBef>
              <a:tabLst>
                <a:tab pos="1266190" algn="l"/>
                <a:tab pos="1360170" algn="l"/>
                <a:tab pos="1899285" algn="l"/>
                <a:tab pos="3052445" algn="l"/>
                <a:tab pos="4288155" algn="l"/>
                <a:tab pos="5714365" algn="l"/>
                <a:tab pos="6588125" algn="l"/>
                <a:tab pos="7254875" algn="l"/>
                <a:tab pos="7596505" algn="l"/>
                <a:tab pos="8770620" algn="l"/>
                <a:tab pos="9958070" algn="l"/>
                <a:tab pos="10129520" algn="l"/>
                <a:tab pos="10997565" algn="l"/>
                <a:tab pos="11368405" algn="l"/>
                <a:tab pos="12103100" algn="l"/>
                <a:tab pos="12796520" algn="l"/>
                <a:tab pos="13143230" algn="l"/>
                <a:tab pos="13578840" algn="l"/>
              </a:tabLst>
            </a:pPr>
            <a:r>
              <a:rPr sz="3400" spc="295" dirty="0">
                <a:solidFill>
                  <a:srgbClr val="231F20"/>
                </a:solidFill>
                <a:latin typeface="Trebuchet MS"/>
                <a:cs typeface="Trebuchet MS"/>
              </a:rPr>
              <a:t>Project	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executed	</a:t>
            </a:r>
            <a:r>
              <a:rPr sz="3400" spc="370" dirty="0">
                <a:solidFill>
                  <a:srgbClr val="231F20"/>
                </a:solidFill>
                <a:latin typeface="Trebuchet MS"/>
                <a:cs typeface="Trebuchet MS"/>
              </a:rPr>
              <a:t>using	Eclipse	</a:t>
            </a:r>
            <a:r>
              <a:rPr sz="3400" spc="235" dirty="0">
                <a:solidFill>
                  <a:srgbClr val="231F20"/>
                </a:solidFill>
                <a:latin typeface="Trebuchet MS"/>
                <a:cs typeface="Trebuchet MS"/>
              </a:rPr>
              <a:t>with	</a:t>
            </a:r>
            <a:r>
              <a:rPr sz="3400" spc="195" dirty="0">
                <a:solidFill>
                  <a:srgbClr val="231F20"/>
                </a:solidFill>
                <a:latin typeface="Trebuchet MS"/>
                <a:cs typeface="Trebuchet MS"/>
              </a:rPr>
              <a:t>Java,		</a:t>
            </a:r>
            <a:r>
              <a:rPr sz="3400" spc="325" dirty="0">
                <a:solidFill>
                  <a:srgbClr val="231F20"/>
                </a:solidFill>
                <a:latin typeface="Trebuchet MS"/>
                <a:cs typeface="Trebuchet MS"/>
              </a:rPr>
              <a:t>Java	</a:t>
            </a:r>
            <a:r>
              <a:rPr sz="3400" spc="265" dirty="0">
                <a:solidFill>
                  <a:srgbClr val="231F20"/>
                </a:solidFill>
                <a:latin typeface="Trebuchet MS"/>
                <a:cs typeface="Trebuchet MS"/>
              </a:rPr>
              <a:t>FX	</a:t>
            </a:r>
            <a:r>
              <a:rPr sz="3400" spc="355" dirty="0">
                <a:solidFill>
                  <a:srgbClr val="231F20"/>
                </a:solidFill>
                <a:latin typeface="Trebuchet MS"/>
                <a:cs typeface="Trebuchet MS"/>
              </a:rPr>
              <a:t>and	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FXML </a:t>
            </a:r>
            <a:r>
              <a:rPr sz="3400" spc="44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36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400" spc="66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25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400" spc="81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44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9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5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5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5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33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30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19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-9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-9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21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400" spc="325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400" spc="56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400" spc="-24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25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81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400" spc="22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66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725" dirty="0">
                <a:solidFill>
                  <a:srgbClr val="231F20"/>
                </a:solidFill>
                <a:latin typeface="Trebuchet MS"/>
                <a:cs typeface="Trebuchet MS"/>
              </a:rPr>
              <a:t>Q</a:t>
            </a:r>
            <a:r>
              <a:rPr sz="3400" spc="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-9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-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-12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-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8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270" dirty="0">
                <a:solidFill>
                  <a:srgbClr val="231F20"/>
                </a:solidFill>
                <a:latin typeface="Trebuchet MS"/>
                <a:cs typeface="Trebuchet MS"/>
              </a:rPr>
              <a:t>s  </a:t>
            </a:r>
            <a:r>
              <a:rPr sz="3400" spc="615" dirty="0">
                <a:solidFill>
                  <a:srgbClr val="231F20"/>
                </a:solidFill>
                <a:latin typeface="Trebuchet MS"/>
                <a:cs typeface="Trebuchet MS"/>
              </a:rPr>
              <a:t>MVC	</a:t>
            </a:r>
            <a:r>
              <a:rPr sz="3400" spc="330" dirty="0">
                <a:solidFill>
                  <a:srgbClr val="231F20"/>
                </a:solidFill>
                <a:latin typeface="Trebuchet MS"/>
                <a:cs typeface="Trebuchet MS"/>
              </a:rPr>
              <a:t>framework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ct val="114700"/>
              </a:lnSpc>
              <a:spcBef>
                <a:spcPts val="5"/>
              </a:spcBef>
              <a:tabLst>
                <a:tab pos="1427480" algn="l"/>
                <a:tab pos="2929890" algn="l"/>
                <a:tab pos="3257550" algn="l"/>
                <a:tab pos="3701415" algn="l"/>
                <a:tab pos="4104004" algn="l"/>
                <a:tab pos="4940300" algn="l"/>
                <a:tab pos="6481445" algn="l"/>
                <a:tab pos="6958965" algn="l"/>
                <a:tab pos="7411720" algn="l"/>
                <a:tab pos="9490075" algn="l"/>
                <a:tab pos="10530205" algn="l"/>
                <a:tab pos="12586335" algn="l"/>
              </a:tabLst>
            </a:pPr>
            <a:r>
              <a:rPr sz="3400" spc="3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400" spc="49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400" spc="81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400" spc="7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6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spc="52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61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40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-994" dirty="0">
                <a:solidFill>
                  <a:srgbClr val="231F20"/>
                </a:solidFill>
                <a:latin typeface="Trebuchet MS"/>
                <a:cs typeface="Trebuchet MS"/>
              </a:rPr>
              <a:t>|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-994" dirty="0">
                <a:solidFill>
                  <a:srgbClr val="231F20"/>
                </a:solidFill>
                <a:latin typeface="Trebuchet MS"/>
                <a:cs typeface="Trebuchet MS"/>
              </a:rPr>
              <a:t>|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409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440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400" spc="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36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8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66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-9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-994" dirty="0">
                <a:solidFill>
                  <a:srgbClr val="231F20"/>
                </a:solidFill>
                <a:latin typeface="Trebuchet MS"/>
                <a:cs typeface="Trebuchet MS"/>
              </a:rPr>
              <a:t>|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-994" dirty="0">
                <a:solidFill>
                  <a:srgbClr val="231F20"/>
                </a:solidFill>
                <a:latin typeface="Trebuchet MS"/>
                <a:cs typeface="Trebuchet MS"/>
              </a:rPr>
              <a:t>|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-8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3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25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66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30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400" spc="5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-3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66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400" spc="8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spc="30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400" spc="-6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81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400" spc="15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3400" spc="420" dirty="0">
                <a:solidFill>
                  <a:srgbClr val="231F20"/>
                </a:solidFill>
                <a:latin typeface="Trebuchet MS"/>
                <a:cs typeface="Trebuchet MS"/>
              </a:rPr>
              <a:t>Connection	</a:t>
            </a:r>
            <a:r>
              <a:rPr sz="3400" spc="235" dirty="0">
                <a:solidFill>
                  <a:srgbClr val="231F20"/>
                </a:solidFill>
                <a:latin typeface="Trebuchet MS"/>
                <a:cs typeface="Trebuchet MS"/>
              </a:rPr>
              <a:t>with	</a:t>
            </a:r>
            <a:r>
              <a:rPr sz="3400" spc="420" dirty="0">
                <a:solidFill>
                  <a:srgbClr val="231F20"/>
                </a:solidFill>
                <a:latin typeface="Trebuchet MS"/>
                <a:cs typeface="Trebuchet MS"/>
              </a:rPr>
              <a:t>database	</a:t>
            </a:r>
            <a:r>
              <a:rPr sz="3400" spc="940" dirty="0">
                <a:solidFill>
                  <a:srgbClr val="231F20"/>
                </a:solidFill>
                <a:latin typeface="Trebuchet MS"/>
                <a:cs typeface="Trebuchet MS"/>
              </a:rPr>
              <a:t>–	</a:t>
            </a:r>
            <a:r>
              <a:rPr sz="3400" spc="480" dirty="0">
                <a:solidFill>
                  <a:srgbClr val="231F20"/>
                </a:solidFill>
                <a:latin typeface="Trebuchet MS"/>
                <a:cs typeface="Trebuchet MS"/>
              </a:rPr>
              <a:t>JDBC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3441700"/>
            <a:chOff x="0" y="2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3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2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7726" y="1300502"/>
            <a:ext cx="1051496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b="0" spc="-45" dirty="0">
                <a:latin typeface="Trebuchet MS"/>
                <a:cs typeface="Trebuchet MS"/>
              </a:rPr>
              <a:t>DATABASE</a:t>
            </a:r>
            <a:r>
              <a:rPr sz="7800" b="0" spc="919" dirty="0">
                <a:latin typeface="Trebuchet MS"/>
                <a:cs typeface="Trebuchet MS"/>
              </a:rPr>
              <a:t> </a:t>
            </a:r>
            <a:r>
              <a:rPr sz="7800" b="0" spc="-260" dirty="0">
                <a:latin typeface="Trebuchet MS"/>
                <a:cs typeface="Trebuchet MS"/>
              </a:rPr>
              <a:t>AND</a:t>
            </a:r>
            <a:r>
              <a:rPr sz="7800" b="0" spc="919" dirty="0">
                <a:latin typeface="Trebuchet MS"/>
                <a:cs typeface="Trebuchet MS"/>
              </a:rPr>
              <a:t> </a:t>
            </a:r>
            <a:r>
              <a:rPr sz="7800" b="0" spc="-40" dirty="0">
                <a:latin typeface="Trebuchet MS"/>
                <a:cs typeface="Trebuchet MS"/>
              </a:rPr>
              <a:t>MODELS</a:t>
            </a:r>
            <a:endParaRPr sz="7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0624" y="3767313"/>
            <a:ext cx="16049625" cy="5895975"/>
            <a:chOff x="990624" y="3767313"/>
            <a:chExt cx="16049625" cy="5895975"/>
          </a:xfrm>
        </p:grpSpPr>
        <p:sp>
          <p:nvSpPr>
            <p:cNvPr id="8" name="object 8"/>
            <p:cNvSpPr/>
            <p:nvPr/>
          </p:nvSpPr>
          <p:spPr>
            <a:xfrm>
              <a:off x="1028717" y="3805406"/>
              <a:ext cx="15973425" cy="5819775"/>
            </a:xfrm>
            <a:custGeom>
              <a:avLst/>
              <a:gdLst/>
              <a:ahLst/>
              <a:cxnLst/>
              <a:rect l="l" t="t" r="r" b="b"/>
              <a:pathLst>
                <a:path w="15973425" h="5819775">
                  <a:moveTo>
                    <a:pt x="0" y="0"/>
                  </a:moveTo>
                  <a:lnTo>
                    <a:pt x="15973389" y="0"/>
                  </a:lnTo>
                  <a:lnTo>
                    <a:pt x="15973389" y="5819774"/>
                  </a:lnTo>
                  <a:lnTo>
                    <a:pt x="0" y="5819774"/>
                  </a:lnTo>
                  <a:lnTo>
                    <a:pt x="0" y="0"/>
                  </a:lnTo>
                </a:path>
              </a:pathLst>
            </a:custGeom>
            <a:ln w="761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388" y="4108333"/>
              <a:ext cx="124859" cy="1248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0882" y="4612572"/>
              <a:ext cx="134463" cy="1344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882" y="5121614"/>
              <a:ext cx="134463" cy="1344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388" y="6144500"/>
              <a:ext cx="124859" cy="1248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388" y="6653542"/>
              <a:ext cx="124859" cy="1248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388" y="7162584"/>
              <a:ext cx="124859" cy="1248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388" y="8180667"/>
              <a:ext cx="124859" cy="12485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13333" y="3843340"/>
            <a:ext cx="14851380" cy="46069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1552575" algn="l"/>
                <a:tab pos="3587750" algn="l"/>
                <a:tab pos="6627495" algn="l"/>
                <a:tab pos="6988809" algn="l"/>
                <a:tab pos="7940675" algn="l"/>
              </a:tabLst>
            </a:pPr>
            <a:r>
              <a:rPr sz="2900" spc="445" dirty="0">
                <a:solidFill>
                  <a:srgbClr val="231F20"/>
                </a:solidFill>
                <a:latin typeface="Trebuchet MS"/>
                <a:cs typeface="Trebuchet MS"/>
              </a:rPr>
              <a:t>My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425" dirty="0">
                <a:solidFill>
                  <a:srgbClr val="231F20"/>
                </a:solidFill>
                <a:latin typeface="Trebuchet MS"/>
                <a:cs typeface="Trebuchet MS"/>
              </a:rPr>
              <a:t>SQL	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database	</a:t>
            </a:r>
            <a:r>
              <a:rPr sz="29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360" dirty="0">
                <a:solidFill>
                  <a:srgbClr val="231F20"/>
                </a:solidFill>
                <a:latin typeface="Trebuchet MS"/>
                <a:cs typeface="Trebuchet MS"/>
              </a:rPr>
              <a:t>ood_project)	</a:t>
            </a:r>
            <a:r>
              <a:rPr sz="2900" spc="434" dirty="0">
                <a:solidFill>
                  <a:srgbClr val="231F20"/>
                </a:solidFill>
                <a:latin typeface="Trebuchet MS"/>
                <a:cs typeface="Trebuchet MS"/>
              </a:rPr>
              <a:t>-	</a:t>
            </a:r>
            <a:r>
              <a:rPr sz="2900" spc="245" dirty="0">
                <a:solidFill>
                  <a:srgbClr val="231F20"/>
                </a:solidFill>
                <a:latin typeface="Trebuchet MS"/>
                <a:cs typeface="Trebuchet MS"/>
              </a:rPr>
              <a:t>Two	</a:t>
            </a:r>
            <a:r>
              <a:rPr sz="2900" spc="305" dirty="0">
                <a:solidFill>
                  <a:srgbClr val="231F20"/>
                </a:solidFill>
                <a:latin typeface="Trebuchet MS"/>
                <a:cs typeface="Trebuchet MS"/>
              </a:rPr>
              <a:t>tables</a:t>
            </a:r>
            <a:endParaRPr sz="2900">
              <a:latin typeface="Trebuchet MS"/>
              <a:cs typeface="Trebuchet MS"/>
            </a:endParaRPr>
          </a:p>
          <a:p>
            <a:pPr marL="643890">
              <a:lnSpc>
                <a:spcPct val="100000"/>
              </a:lnSpc>
              <a:spcBef>
                <a:spcPts val="530"/>
              </a:spcBef>
              <a:tabLst>
                <a:tab pos="4349115" algn="l"/>
                <a:tab pos="4710430" algn="l"/>
                <a:tab pos="5741035" algn="l"/>
                <a:tab pos="7080250" algn="l"/>
                <a:tab pos="8312784" algn="l"/>
                <a:tab pos="8944610" algn="l"/>
              </a:tabLst>
            </a:pPr>
            <a:r>
              <a:rPr sz="2900" spc="335" dirty="0">
                <a:solidFill>
                  <a:srgbClr val="231F20"/>
                </a:solidFill>
                <a:latin typeface="Trebuchet MS"/>
                <a:cs typeface="Trebuchet MS"/>
              </a:rPr>
              <a:t>user_registration	</a:t>
            </a:r>
            <a:r>
              <a:rPr sz="2900" spc="434" dirty="0">
                <a:solidFill>
                  <a:srgbClr val="231F20"/>
                </a:solidFill>
                <a:latin typeface="Trebuchet MS"/>
                <a:cs typeface="Trebuchet MS"/>
              </a:rPr>
              <a:t>-	</a:t>
            </a:r>
            <a:r>
              <a:rPr sz="29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40" dirty="0">
                <a:solidFill>
                  <a:srgbClr val="231F20"/>
                </a:solidFill>
                <a:latin typeface="Trebuchet MS"/>
                <a:cs typeface="Trebuchet MS"/>
              </a:rPr>
              <a:t>Full	</a:t>
            </a:r>
            <a:r>
              <a:rPr sz="2900" spc="204" dirty="0">
                <a:solidFill>
                  <a:srgbClr val="231F20"/>
                </a:solidFill>
                <a:latin typeface="Trebuchet MS"/>
                <a:cs typeface="Trebuchet MS"/>
              </a:rPr>
              <a:t>name,	</a:t>
            </a:r>
            <a:r>
              <a:rPr sz="2900" spc="229" dirty="0">
                <a:solidFill>
                  <a:srgbClr val="231F20"/>
                </a:solidFill>
                <a:latin typeface="Trebuchet MS"/>
                <a:cs typeface="Trebuchet MS"/>
              </a:rPr>
              <a:t>email	</a:t>
            </a:r>
            <a:r>
              <a:rPr sz="2900" spc="35" dirty="0">
                <a:solidFill>
                  <a:srgbClr val="231F20"/>
                </a:solidFill>
                <a:latin typeface="Trebuchet MS"/>
                <a:cs typeface="Trebuchet MS"/>
              </a:rPr>
              <a:t>id,	</a:t>
            </a:r>
            <a:r>
              <a:rPr sz="2900" spc="390" dirty="0">
                <a:solidFill>
                  <a:srgbClr val="231F20"/>
                </a:solidFill>
                <a:latin typeface="Trebuchet MS"/>
                <a:cs typeface="Trebuchet MS"/>
              </a:rPr>
              <a:t>password)</a:t>
            </a:r>
            <a:endParaRPr sz="2900">
              <a:latin typeface="Trebuchet MS"/>
              <a:cs typeface="Trebuchet MS"/>
            </a:endParaRPr>
          </a:p>
          <a:p>
            <a:pPr marL="643890" marR="1211580">
              <a:lnSpc>
                <a:spcPct val="115199"/>
              </a:lnSpc>
              <a:tabLst>
                <a:tab pos="3838575" algn="l"/>
                <a:tab pos="4247515" algn="l"/>
                <a:tab pos="5053965" algn="l"/>
                <a:tab pos="7058659" algn="l"/>
                <a:tab pos="9627235" algn="l"/>
                <a:tab pos="12838430" algn="l"/>
              </a:tabLst>
            </a:pP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64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805" dirty="0">
                <a:solidFill>
                  <a:srgbClr val="231F20"/>
                </a:solidFill>
                <a:latin typeface="Trebuchet MS"/>
                <a:cs typeface="Trebuchet MS"/>
              </a:rPr>
              <a:t>–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-54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4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64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-54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0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64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54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640" dirty="0">
                <a:solidFill>
                  <a:srgbClr val="231F20"/>
                </a:solidFill>
                <a:latin typeface="Trebuchet MS"/>
                <a:cs typeface="Trebuchet MS"/>
              </a:rPr>
              <a:t>_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545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480" dirty="0">
                <a:solidFill>
                  <a:srgbClr val="231F20"/>
                </a:solidFill>
                <a:latin typeface="Trebuchet MS"/>
                <a:cs typeface="Trebuchet MS"/>
              </a:rPr>
              <a:t>,  </a:t>
            </a:r>
            <a:r>
              <a:rPr sz="2900" spc="290" dirty="0">
                <a:solidFill>
                  <a:srgbClr val="231F20"/>
                </a:solidFill>
                <a:latin typeface="Trebuchet MS"/>
                <a:cs typeface="Trebuchet MS"/>
              </a:rPr>
              <a:t>roll_no)</a:t>
            </a:r>
            <a:endParaRPr sz="2900">
              <a:latin typeface="Trebuchet MS"/>
              <a:cs typeface="Trebuchet MS"/>
            </a:endParaRPr>
          </a:p>
          <a:p>
            <a:pPr marL="12700" marR="1011555">
              <a:lnSpc>
                <a:spcPct val="115199"/>
              </a:lnSpc>
              <a:tabLst>
                <a:tab pos="2044064" algn="l"/>
                <a:tab pos="2416175" algn="l"/>
                <a:tab pos="3306445" algn="l"/>
                <a:tab pos="4345305" algn="l"/>
                <a:tab pos="4896485" algn="l"/>
                <a:tab pos="5506085" algn="l"/>
                <a:tab pos="5530850" algn="l"/>
                <a:tab pos="6101715" algn="l"/>
                <a:tab pos="6776084" algn="l"/>
                <a:tab pos="7914005" algn="l"/>
                <a:tab pos="9454515" algn="l"/>
                <a:tab pos="10459085" algn="l"/>
                <a:tab pos="11520170" algn="l"/>
              </a:tabLst>
            </a:pPr>
            <a:r>
              <a:rPr sz="2900" spc="54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44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60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900" spc="505" dirty="0">
                <a:solidFill>
                  <a:srgbClr val="231F20"/>
                </a:solidFill>
                <a:latin typeface="Trebuchet MS"/>
                <a:cs typeface="Trebuchet MS"/>
              </a:rPr>
              <a:t>db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54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8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28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nn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70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19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630" dirty="0">
                <a:solidFill>
                  <a:srgbClr val="231F20"/>
                </a:solidFill>
                <a:latin typeface="Trebuchet MS"/>
                <a:cs typeface="Trebuchet MS"/>
              </a:rPr>
              <a:t>Q</a:t>
            </a:r>
            <a:r>
              <a:rPr sz="2900" spc="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30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8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60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8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5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ll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-440" dirty="0">
                <a:solidFill>
                  <a:srgbClr val="231F20"/>
                </a:solidFill>
                <a:latin typeface="Trebuchet MS"/>
                <a:cs typeface="Trebuchet MS"/>
              </a:rPr>
              <a:t>.  </a:t>
            </a:r>
            <a:r>
              <a:rPr sz="2900" spc="465" dirty="0">
                <a:solidFill>
                  <a:srgbClr val="231F20"/>
                </a:solidFill>
                <a:latin typeface="Trebuchet MS"/>
                <a:cs typeface="Trebuchet MS"/>
              </a:rPr>
              <a:t>JdbcDAO	</a:t>
            </a:r>
            <a:r>
              <a:rPr sz="2900" spc="310" dirty="0">
                <a:solidFill>
                  <a:srgbClr val="231F20"/>
                </a:solidFill>
                <a:latin typeface="Trebuchet MS"/>
                <a:cs typeface="Trebuchet MS"/>
              </a:rPr>
              <a:t>takes	</a:t>
            </a:r>
            <a:r>
              <a:rPr sz="2900" spc="290" dirty="0">
                <a:solidFill>
                  <a:srgbClr val="231F20"/>
                </a:solidFill>
                <a:latin typeface="Trebuchet MS"/>
                <a:cs typeface="Trebuchet MS"/>
              </a:rPr>
              <a:t>care	</a:t>
            </a:r>
            <a:r>
              <a:rPr sz="2900" spc="180" dirty="0">
                <a:solidFill>
                  <a:srgbClr val="231F20"/>
                </a:solidFill>
                <a:latin typeface="Trebuchet MS"/>
                <a:cs typeface="Trebuchet MS"/>
              </a:rPr>
              <a:t>of	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all	</a:t>
            </a:r>
            <a:r>
              <a:rPr sz="2900" spc="390" dirty="0">
                <a:solidFill>
                  <a:srgbClr val="231F20"/>
                </a:solidFill>
                <a:latin typeface="Trebuchet MS"/>
                <a:cs typeface="Trebuchet MS"/>
              </a:rPr>
              <a:t>CRUD	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operations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  <a:tabLst>
                <a:tab pos="690245" algn="l"/>
                <a:tab pos="1501140" algn="l"/>
                <a:tab pos="1804035" algn="l"/>
                <a:tab pos="2176145" algn="l"/>
                <a:tab pos="2402205" algn="l"/>
                <a:tab pos="2952750" algn="l"/>
                <a:tab pos="5744210" algn="l"/>
                <a:tab pos="6530340" algn="l"/>
                <a:tab pos="7101205" algn="l"/>
                <a:tab pos="8224520" algn="l"/>
                <a:tab pos="9419590" algn="l"/>
                <a:tab pos="9970135" algn="l"/>
                <a:tab pos="10781665" algn="l"/>
                <a:tab pos="12496800" algn="l"/>
              </a:tabLst>
            </a:pPr>
            <a:r>
              <a:rPr sz="2900" spc="6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2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5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32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570" dirty="0">
                <a:solidFill>
                  <a:srgbClr val="231F20"/>
                </a:solidFill>
                <a:latin typeface="Trebuchet MS"/>
                <a:cs typeface="Trebuchet MS"/>
              </a:rPr>
              <a:t>ss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-49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38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00" spc="5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-10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7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8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7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95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ee</a:t>
            </a:r>
            <a:r>
              <a:rPr sz="2900" spc="22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10" dirty="0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-10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8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51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00" spc="36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00" spc="-7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37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00" spc="18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21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00" spc="49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00" spc="34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00" spc="265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4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00" spc="60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290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21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00" spc="-5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-210" dirty="0">
                <a:solidFill>
                  <a:srgbClr val="231F20"/>
                </a:solidFill>
                <a:latin typeface="Trebuchet MS"/>
                <a:cs typeface="Trebuchet MS"/>
              </a:rPr>
              <a:t>l	</a:t>
            </a:r>
            <a:r>
              <a:rPr sz="2900" spc="240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00" spc="320" dirty="0">
                <a:solidFill>
                  <a:srgbClr val="231F20"/>
                </a:solidFill>
                <a:latin typeface="Trebuchet MS"/>
                <a:cs typeface="Trebuchet MS"/>
              </a:rPr>
              <a:t>end	</a:t>
            </a:r>
            <a:r>
              <a:rPr sz="2900" spc="180" dirty="0">
                <a:solidFill>
                  <a:srgbClr val="231F20"/>
                </a:solidFill>
                <a:latin typeface="Trebuchet MS"/>
                <a:cs typeface="Trebuchet MS"/>
              </a:rPr>
              <a:t>of	</a:t>
            </a:r>
            <a:r>
              <a:rPr sz="2900" spc="320" dirty="0">
                <a:solidFill>
                  <a:srgbClr val="231F20"/>
                </a:solidFill>
                <a:latin typeface="Trebuchet MS"/>
                <a:cs typeface="Trebuchet MS"/>
              </a:rPr>
              <a:t>session.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2712085" algn="l"/>
                <a:tab pos="3074035" algn="l"/>
                <a:tab pos="4337050" algn="l"/>
                <a:tab pos="5519420" algn="l"/>
                <a:tab pos="6090920" algn="l"/>
                <a:tab pos="7846059" algn="l"/>
                <a:tab pos="8455660" algn="l"/>
                <a:tab pos="10187305" algn="l"/>
              </a:tabLst>
            </a:pPr>
            <a:r>
              <a:rPr sz="2900" spc="275" dirty="0">
                <a:solidFill>
                  <a:srgbClr val="231F20"/>
                </a:solidFill>
                <a:latin typeface="Trebuchet MS"/>
                <a:cs typeface="Trebuchet MS"/>
              </a:rPr>
              <a:t>Student.</a:t>
            </a:r>
            <a:r>
              <a:rPr sz="2900" spc="-58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00" spc="175" dirty="0">
                <a:solidFill>
                  <a:srgbClr val="231F20"/>
                </a:solidFill>
                <a:latin typeface="Trebuchet MS"/>
                <a:cs typeface="Trebuchet MS"/>
              </a:rPr>
              <a:t>java	</a:t>
            </a:r>
            <a:r>
              <a:rPr sz="2900" spc="434" dirty="0">
                <a:solidFill>
                  <a:srgbClr val="231F20"/>
                </a:solidFill>
                <a:latin typeface="Trebuchet MS"/>
                <a:cs typeface="Trebuchet MS"/>
              </a:rPr>
              <a:t>-	</a:t>
            </a:r>
            <a:r>
              <a:rPr sz="2900" spc="420" dirty="0">
                <a:solidFill>
                  <a:srgbClr val="231F20"/>
                </a:solidFill>
                <a:latin typeface="Trebuchet MS"/>
                <a:cs typeface="Trebuchet MS"/>
              </a:rPr>
              <a:t>POJO	</a:t>
            </a:r>
            <a:r>
              <a:rPr sz="2900" spc="355" dirty="0">
                <a:solidFill>
                  <a:srgbClr val="231F20"/>
                </a:solidFill>
                <a:latin typeface="Trebuchet MS"/>
                <a:cs typeface="Trebuchet MS"/>
              </a:rPr>
              <a:t>class	</a:t>
            </a:r>
            <a:r>
              <a:rPr sz="2900" spc="220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2900" spc="254" dirty="0">
                <a:solidFill>
                  <a:srgbClr val="231F20"/>
                </a:solidFill>
                <a:latin typeface="Trebuchet MS"/>
                <a:cs typeface="Trebuchet MS"/>
              </a:rPr>
              <a:t>retrieve	</a:t>
            </a:r>
            <a:r>
              <a:rPr sz="2900" spc="70" dirty="0">
                <a:solidFill>
                  <a:srgbClr val="231F20"/>
                </a:solidFill>
                <a:latin typeface="Trebuchet MS"/>
                <a:cs typeface="Trebuchet MS"/>
              </a:rPr>
              <a:t>all	</a:t>
            </a:r>
            <a:r>
              <a:rPr sz="2900" spc="345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00" spc="290" dirty="0">
                <a:solidFill>
                  <a:srgbClr val="231F20"/>
                </a:solidFill>
                <a:latin typeface="Trebuchet MS"/>
                <a:cs typeface="Trebuchet MS"/>
              </a:rPr>
              <a:t>data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40157" y="1300499"/>
            <a:ext cx="1133030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80" dirty="0"/>
              <a:t>DATABASE</a:t>
            </a:r>
            <a:r>
              <a:rPr sz="7800" spc="1110" dirty="0"/>
              <a:t> </a:t>
            </a:r>
            <a:r>
              <a:rPr sz="7800" spc="125" dirty="0"/>
              <a:t>OPERATIONS</a:t>
            </a:r>
            <a:endParaRPr sz="7800"/>
          </a:p>
        </p:txBody>
      </p:sp>
      <p:grpSp>
        <p:nvGrpSpPr>
          <p:cNvPr id="7" name="object 7"/>
          <p:cNvGrpSpPr/>
          <p:nvPr/>
        </p:nvGrpSpPr>
        <p:grpSpPr>
          <a:xfrm>
            <a:off x="990638" y="3767313"/>
            <a:ext cx="16306800" cy="5895975"/>
            <a:chOff x="990638" y="3767313"/>
            <a:chExt cx="16306800" cy="5895975"/>
          </a:xfrm>
        </p:grpSpPr>
        <p:sp>
          <p:nvSpPr>
            <p:cNvPr id="8" name="object 8"/>
            <p:cNvSpPr/>
            <p:nvPr/>
          </p:nvSpPr>
          <p:spPr>
            <a:xfrm>
              <a:off x="1028731" y="3805405"/>
              <a:ext cx="16230600" cy="5819775"/>
            </a:xfrm>
            <a:custGeom>
              <a:avLst/>
              <a:gdLst/>
              <a:ahLst/>
              <a:cxnLst/>
              <a:rect l="l" t="t" r="r" b="b"/>
              <a:pathLst>
                <a:path w="16230600" h="5819775">
                  <a:moveTo>
                    <a:pt x="0" y="0"/>
                  </a:moveTo>
                  <a:lnTo>
                    <a:pt x="16230535" y="0"/>
                  </a:lnTo>
                  <a:lnTo>
                    <a:pt x="16230535" y="5819774"/>
                  </a:lnTo>
                  <a:lnTo>
                    <a:pt x="0" y="5819774"/>
                  </a:lnTo>
                  <a:lnTo>
                    <a:pt x="0" y="0"/>
                  </a:lnTo>
                </a:path>
              </a:pathLst>
            </a:custGeom>
            <a:ln w="761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228" y="4578942"/>
              <a:ext cx="127146" cy="12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228" y="5615671"/>
              <a:ext cx="127146" cy="12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228" y="6134036"/>
              <a:ext cx="127146" cy="1271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228" y="7689130"/>
              <a:ext cx="127146" cy="12714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11752" y="4309329"/>
            <a:ext cx="15205075" cy="4172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9895">
              <a:lnSpc>
                <a:spcPct val="115300"/>
              </a:lnSpc>
              <a:spcBef>
                <a:spcPts val="95"/>
              </a:spcBef>
              <a:tabLst>
                <a:tab pos="838200" algn="l"/>
                <a:tab pos="2406650" algn="l"/>
                <a:tab pos="2888615" algn="l"/>
                <a:tab pos="6073775" algn="l"/>
                <a:tab pos="6979920" algn="l"/>
                <a:tab pos="9738995" algn="l"/>
                <a:tab pos="10320655" algn="l"/>
                <a:tab pos="11248390" algn="l"/>
                <a:tab pos="13011785" algn="l"/>
                <a:tab pos="14359255" algn="l"/>
              </a:tabLst>
            </a:pPr>
            <a:r>
              <a:rPr sz="295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16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7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25" dirty="0">
                <a:solidFill>
                  <a:srgbClr val="231F20"/>
                </a:solidFill>
                <a:latin typeface="Trebuchet MS"/>
                <a:cs typeface="Trebuchet MS"/>
              </a:rPr>
              <a:t>o  </a:t>
            </a:r>
            <a:r>
              <a:rPr sz="2950" spc="24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50" spc="455" dirty="0">
                <a:solidFill>
                  <a:srgbClr val="231F20"/>
                </a:solidFill>
                <a:latin typeface="Trebuchet MS"/>
                <a:cs typeface="Trebuchet MS"/>
              </a:rPr>
              <a:t>My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434" dirty="0">
                <a:solidFill>
                  <a:srgbClr val="231F20"/>
                </a:solidFill>
                <a:latin typeface="Trebuchet MS"/>
                <a:cs typeface="Trebuchet MS"/>
              </a:rPr>
              <a:t>SQL	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database.</a:t>
            </a:r>
            <a:endParaRPr sz="2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2888615" algn="l"/>
                <a:tab pos="5518785" algn="l"/>
                <a:tab pos="7255509" algn="l"/>
                <a:tab pos="7837170" algn="l"/>
                <a:tab pos="9453880" algn="l"/>
                <a:tab pos="10280015" algn="l"/>
                <a:tab pos="12043410" algn="l"/>
              </a:tabLst>
            </a:pPr>
            <a:r>
              <a:rPr sz="2950" spc="340" dirty="0">
                <a:solidFill>
                  <a:srgbClr val="231F20"/>
                </a:solidFill>
                <a:latin typeface="Trebuchet MS"/>
                <a:cs typeface="Trebuchet MS"/>
              </a:rPr>
              <a:t>Implemented	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set</a:t>
            </a:r>
            <a:r>
              <a:rPr sz="2950" spc="-5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45" dirty="0">
                <a:solidFill>
                  <a:srgbClr val="231F20"/>
                </a:solidFill>
                <a:latin typeface="Trebuchet MS"/>
                <a:cs typeface="Trebuchet MS"/>
              </a:rPr>
              <a:t>Record()	</a:t>
            </a:r>
            <a:r>
              <a:rPr sz="2950" spc="370" dirty="0">
                <a:solidFill>
                  <a:srgbClr val="231F20"/>
                </a:solidFill>
                <a:latin typeface="Trebuchet MS"/>
                <a:cs typeface="Trebuchet MS"/>
              </a:rPr>
              <a:t>method	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update	</a:t>
            </a:r>
            <a:r>
              <a:rPr sz="2950" spc="24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50" spc="355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50" spc="260" dirty="0">
                <a:solidFill>
                  <a:srgbClr val="231F20"/>
                </a:solidFill>
                <a:latin typeface="Trebuchet MS"/>
                <a:cs typeface="Trebuchet MS"/>
              </a:rPr>
              <a:t>record.</a:t>
            </a:r>
            <a:endParaRPr sz="2950">
              <a:latin typeface="Trebuchet MS"/>
              <a:cs typeface="Trebuchet MS"/>
            </a:endParaRPr>
          </a:p>
          <a:p>
            <a:pPr marL="12700" marR="568960">
              <a:lnSpc>
                <a:spcPct val="115300"/>
              </a:lnSpc>
              <a:tabLst>
                <a:tab pos="831215" algn="l"/>
                <a:tab pos="2594610" algn="l"/>
                <a:tab pos="2888615" algn="l"/>
                <a:tab pos="3942079" algn="l"/>
                <a:tab pos="5537835" algn="l"/>
                <a:tab pos="6444615" algn="l"/>
                <a:tab pos="6499860" algn="l"/>
                <a:tab pos="7954645" algn="l"/>
                <a:tab pos="8613775" algn="l"/>
                <a:tab pos="9439910" algn="l"/>
                <a:tab pos="9813290" algn="l"/>
                <a:tab pos="11186795" algn="l"/>
                <a:tab pos="11776075" algn="l"/>
                <a:tab pos="12357735" algn="l"/>
                <a:tab pos="12724130" algn="l"/>
                <a:tab pos="13241655" algn="l"/>
                <a:tab pos="13895069" algn="l"/>
              </a:tabLst>
            </a:pPr>
            <a:r>
              <a:rPr sz="2950" spc="15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45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2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7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155" dirty="0">
                <a:solidFill>
                  <a:srgbClr val="231F20"/>
                </a:solidFill>
                <a:latin typeface="Trebuchet MS"/>
                <a:cs typeface="Trebuchet MS"/>
              </a:rPr>
              <a:t>d  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get	</a:t>
            </a:r>
            <a:r>
              <a:rPr sz="2950" spc="355" dirty="0">
                <a:solidFill>
                  <a:srgbClr val="231F20"/>
                </a:solidFill>
                <a:latin typeface="Trebuchet MS"/>
                <a:cs typeface="Trebuchet MS"/>
              </a:rPr>
              <a:t>student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result	</a:t>
            </a:r>
            <a:r>
              <a:rPr sz="2950" spc="295" dirty="0">
                <a:solidFill>
                  <a:srgbClr val="231F20"/>
                </a:solidFill>
                <a:latin typeface="Trebuchet MS"/>
                <a:cs typeface="Trebuchet MS"/>
              </a:rPr>
              <a:t>information		</a:t>
            </a:r>
            <a:r>
              <a:rPr sz="2950" spc="395" dirty="0">
                <a:solidFill>
                  <a:srgbClr val="231F20"/>
                </a:solidFill>
                <a:latin typeface="Trebuchet MS"/>
                <a:cs typeface="Trebuchet MS"/>
              </a:rPr>
              <a:t>added	</a:t>
            </a:r>
            <a:r>
              <a:rPr sz="2950" spc="355" dirty="0">
                <a:solidFill>
                  <a:srgbClr val="231F20"/>
                </a:solidFill>
                <a:latin typeface="Trebuchet MS"/>
                <a:cs typeface="Trebuchet MS"/>
              </a:rPr>
              <a:t>by	</a:t>
            </a:r>
            <a:r>
              <a:rPr sz="2950" spc="24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50" spc="315" dirty="0">
                <a:solidFill>
                  <a:srgbClr val="231F20"/>
                </a:solidFill>
                <a:latin typeface="Trebuchet MS"/>
                <a:cs typeface="Trebuchet MS"/>
              </a:rPr>
              <a:t>teacher	</a:t>
            </a:r>
            <a:r>
              <a:rPr sz="2950" spc="340" dirty="0">
                <a:solidFill>
                  <a:srgbClr val="231F20"/>
                </a:solidFill>
                <a:latin typeface="Trebuchet MS"/>
                <a:cs typeface="Trebuchet MS"/>
              </a:rPr>
              <a:t>logged	</a:t>
            </a:r>
            <a:r>
              <a:rPr sz="2950" spc="125" dirty="0">
                <a:solidFill>
                  <a:srgbClr val="231F20"/>
                </a:solidFill>
                <a:latin typeface="Trebuchet MS"/>
                <a:cs typeface="Trebuchet MS"/>
              </a:rPr>
              <a:t>in	</a:t>
            </a:r>
            <a:r>
              <a:rPr sz="2950" spc="275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endParaRPr sz="2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80515" algn="l"/>
              </a:tabLst>
            </a:pPr>
            <a:r>
              <a:rPr sz="2950" spc="455" dirty="0">
                <a:solidFill>
                  <a:srgbClr val="231F20"/>
                </a:solidFill>
                <a:latin typeface="Trebuchet MS"/>
                <a:cs typeface="Trebuchet MS"/>
              </a:rPr>
              <a:t>My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434" dirty="0">
                <a:solidFill>
                  <a:srgbClr val="231F20"/>
                </a:solidFill>
                <a:latin typeface="Trebuchet MS"/>
                <a:cs typeface="Trebuchet MS"/>
              </a:rPr>
              <a:t>SQL	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database.</a:t>
            </a:r>
            <a:endParaRPr sz="2950">
              <a:latin typeface="Trebuchet MS"/>
              <a:cs typeface="Trebuchet MS"/>
            </a:endParaRPr>
          </a:p>
          <a:p>
            <a:pPr marL="12700" marR="5080">
              <a:lnSpc>
                <a:spcPct val="115300"/>
              </a:lnSpc>
              <a:tabLst>
                <a:tab pos="838200" algn="l"/>
                <a:tab pos="1187450" algn="l"/>
                <a:tab pos="2585085" algn="l"/>
                <a:tab pos="3696335" algn="l"/>
                <a:tab pos="4491355" algn="l"/>
                <a:tab pos="5264150" algn="l"/>
                <a:tab pos="6228080" algn="l"/>
                <a:tab pos="6809740" algn="l"/>
                <a:tab pos="8282305" algn="l"/>
                <a:tab pos="9963150" algn="l"/>
                <a:tab pos="11726545" algn="l"/>
                <a:tab pos="13252450" algn="l"/>
                <a:tab pos="14706600" algn="l"/>
              </a:tabLst>
            </a:pPr>
            <a:r>
              <a:rPr sz="2950" spc="33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0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7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50" spc="145" dirty="0">
                <a:solidFill>
                  <a:srgbClr val="231F20"/>
                </a:solidFill>
                <a:latin typeface="Trebuchet MS"/>
                <a:cs typeface="Trebuchet MS"/>
              </a:rPr>
              <a:t>y  </a:t>
            </a:r>
            <a:r>
              <a:rPr sz="2950" spc="245" dirty="0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sz="2950" spc="315" dirty="0">
                <a:solidFill>
                  <a:srgbClr val="231F20"/>
                </a:solidFill>
                <a:latin typeface="Trebuchet MS"/>
                <a:cs typeface="Trebuchet MS"/>
              </a:rPr>
              <a:t>teacher	</a:t>
            </a:r>
            <a:r>
              <a:rPr sz="2950" spc="275" dirty="0">
                <a:solidFill>
                  <a:srgbClr val="231F20"/>
                </a:solidFill>
                <a:latin typeface="Trebuchet MS"/>
                <a:cs typeface="Trebuchet MS"/>
              </a:rPr>
              <a:t>from	</a:t>
            </a:r>
            <a:r>
              <a:rPr sz="2950" spc="455" dirty="0">
                <a:solidFill>
                  <a:srgbClr val="231F20"/>
                </a:solidFill>
                <a:latin typeface="Trebuchet MS"/>
                <a:cs typeface="Trebuchet MS"/>
              </a:rPr>
              <a:t>My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434" dirty="0">
                <a:solidFill>
                  <a:srgbClr val="231F20"/>
                </a:solidFill>
                <a:latin typeface="Trebuchet MS"/>
                <a:cs typeface="Trebuchet MS"/>
              </a:rPr>
              <a:t>SQL	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database.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4" cy="344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91175" y="1300499"/>
            <a:ext cx="1122807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25" dirty="0"/>
              <a:t>OPERATIONS</a:t>
            </a:r>
            <a:r>
              <a:rPr sz="7800" spc="1095" dirty="0"/>
              <a:t> </a:t>
            </a:r>
            <a:r>
              <a:rPr sz="7800" spc="-45" dirty="0"/>
              <a:t>OVERVIEW</a:t>
            </a:r>
            <a:endParaRPr sz="78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28" y="5856482"/>
            <a:ext cx="127146" cy="12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4228" y="6374847"/>
            <a:ext cx="127146" cy="1271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4228" y="6893211"/>
            <a:ext cx="127146" cy="1271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4228" y="7929941"/>
            <a:ext cx="127146" cy="1271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228" y="8966670"/>
            <a:ext cx="127146" cy="1271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8992" y="4550139"/>
            <a:ext cx="14978380" cy="469074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Roles:</a:t>
            </a:r>
            <a:endParaRPr sz="2950">
              <a:latin typeface="Trebuchet MS"/>
              <a:cs typeface="Trebuchet MS"/>
            </a:endParaRPr>
          </a:p>
          <a:p>
            <a:pPr marL="655320" indent="-30035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55955" algn="l"/>
                <a:tab pos="2466975" algn="l"/>
              </a:tabLst>
            </a:pPr>
            <a:r>
              <a:rPr sz="2950" spc="-50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50" spc="-2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Teacher	</a:t>
            </a:r>
            <a:r>
              <a:rPr sz="2950" spc="240" dirty="0">
                <a:solidFill>
                  <a:srgbClr val="231F20"/>
                </a:solidFill>
                <a:latin typeface="Trebuchet MS"/>
                <a:cs typeface="Trebuchet MS"/>
              </a:rPr>
              <a:t>Role</a:t>
            </a:r>
            <a:endParaRPr sz="2950">
              <a:latin typeface="Trebuchet MS"/>
              <a:cs typeface="Trebuchet MS"/>
            </a:endParaRPr>
          </a:p>
          <a:p>
            <a:pPr marL="655320">
              <a:lnSpc>
                <a:spcPct val="100000"/>
              </a:lnSpc>
              <a:spcBef>
                <a:spcPts val="545"/>
              </a:spcBef>
              <a:tabLst>
                <a:tab pos="3514090" algn="l"/>
              </a:tabLst>
            </a:pPr>
            <a:r>
              <a:rPr sz="2950" spc="280" dirty="0">
                <a:solidFill>
                  <a:srgbClr val="231F20"/>
                </a:solidFill>
                <a:latin typeface="Trebuchet MS"/>
                <a:cs typeface="Trebuchet MS"/>
              </a:rPr>
              <a:t>Registration/	</a:t>
            </a:r>
            <a:r>
              <a:rPr sz="2950" spc="250" dirty="0">
                <a:solidFill>
                  <a:srgbClr val="231F20"/>
                </a:solidFill>
                <a:latin typeface="Trebuchet MS"/>
                <a:cs typeface="Trebuchet MS"/>
              </a:rPr>
              <a:t>login</a:t>
            </a:r>
            <a:endParaRPr sz="2950">
              <a:latin typeface="Trebuchet MS"/>
              <a:cs typeface="Trebuchet MS"/>
            </a:endParaRPr>
          </a:p>
          <a:p>
            <a:pPr marL="655320" marR="7221855">
              <a:lnSpc>
                <a:spcPct val="115300"/>
              </a:lnSpc>
              <a:tabLst>
                <a:tab pos="2435860" algn="l"/>
                <a:tab pos="3882390" algn="l"/>
                <a:tab pos="5353050" algn="l"/>
              </a:tabLst>
            </a:pPr>
            <a:r>
              <a:rPr sz="2950" spc="5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-8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66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33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3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26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6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  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Ac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16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39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2950" spc="16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20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46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2950" spc="45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24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20" dirty="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2950">
              <a:latin typeface="Trebuchet MS"/>
              <a:cs typeface="Trebuchet MS"/>
            </a:endParaRPr>
          </a:p>
          <a:p>
            <a:pPr marL="650875" indent="-364490">
              <a:lnSpc>
                <a:spcPct val="100000"/>
              </a:lnSpc>
              <a:spcBef>
                <a:spcPts val="540"/>
              </a:spcBef>
              <a:buAutoNum type="arabicPeriod" startAt="2"/>
              <a:tabLst>
                <a:tab pos="651510" algn="l"/>
                <a:tab pos="2106930" algn="l"/>
              </a:tabLst>
            </a:pPr>
            <a:r>
              <a:rPr sz="2950" spc="-50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360" dirty="0">
                <a:solidFill>
                  <a:srgbClr val="231F20"/>
                </a:solidFill>
                <a:latin typeface="Trebuchet MS"/>
                <a:cs typeface="Trebuchet MS"/>
              </a:rPr>
              <a:t>Admin	</a:t>
            </a:r>
            <a:r>
              <a:rPr sz="2950" spc="240" dirty="0">
                <a:solidFill>
                  <a:srgbClr val="231F20"/>
                </a:solidFill>
                <a:latin typeface="Trebuchet MS"/>
                <a:cs typeface="Trebuchet MS"/>
              </a:rPr>
              <a:t>Role</a:t>
            </a:r>
            <a:endParaRPr sz="2950">
              <a:latin typeface="Trebuchet MS"/>
              <a:cs typeface="Trebuchet MS"/>
            </a:endParaRPr>
          </a:p>
          <a:p>
            <a:pPr marL="655320" marR="5080">
              <a:lnSpc>
                <a:spcPct val="115300"/>
              </a:lnSpc>
              <a:tabLst>
                <a:tab pos="2221865" algn="l"/>
                <a:tab pos="3128645" algn="l"/>
                <a:tab pos="4627245" algn="l"/>
                <a:tab pos="6761480" algn="l"/>
                <a:tab pos="8009255" algn="l"/>
                <a:tab pos="8916035" algn="l"/>
                <a:tab pos="10679430" algn="l"/>
                <a:tab pos="12026900" algn="l"/>
                <a:tab pos="13481685" algn="l"/>
                <a:tab pos="14140815" algn="l"/>
              </a:tabLst>
            </a:pPr>
            <a:r>
              <a:rPr sz="2950" spc="5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5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4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2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-5" dirty="0">
                <a:solidFill>
                  <a:srgbClr val="231F20"/>
                </a:solidFill>
                <a:latin typeface="Trebuchet MS"/>
                <a:cs typeface="Trebuchet MS"/>
              </a:rPr>
              <a:t>'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29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20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20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5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29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29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dd</a:t>
            </a:r>
            <a:r>
              <a:rPr sz="2950" spc="37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2950" spc="225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515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2950" spc="200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29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95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2950" spc="38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2950" spc="3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950" spc="-15" dirty="0">
                <a:solidFill>
                  <a:srgbClr val="231F20"/>
                </a:solidFill>
                <a:latin typeface="Trebuchet MS"/>
                <a:cs typeface="Trebuchet MS"/>
              </a:rPr>
              <a:t>t  </a:t>
            </a:r>
            <a:r>
              <a:rPr sz="2950" spc="315" dirty="0">
                <a:solidFill>
                  <a:srgbClr val="231F20"/>
                </a:solidFill>
                <a:latin typeface="Trebuchet MS"/>
                <a:cs typeface="Trebuchet MS"/>
              </a:rPr>
              <a:t>teacher</a:t>
            </a:r>
            <a:endParaRPr sz="2950">
              <a:latin typeface="Trebuchet MS"/>
              <a:cs typeface="Trebuchet MS"/>
            </a:endParaRPr>
          </a:p>
          <a:p>
            <a:pPr marL="655320">
              <a:lnSpc>
                <a:spcPct val="100000"/>
              </a:lnSpc>
              <a:spcBef>
                <a:spcPts val="540"/>
              </a:spcBef>
              <a:tabLst>
                <a:tab pos="2435860" algn="l"/>
                <a:tab pos="4023360" algn="l"/>
              </a:tabLst>
            </a:pP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Activity	</a:t>
            </a:r>
            <a:r>
              <a:rPr sz="2950" spc="325" dirty="0">
                <a:solidFill>
                  <a:srgbClr val="231F20"/>
                </a:solidFill>
                <a:latin typeface="Trebuchet MS"/>
                <a:cs typeface="Trebuchet MS"/>
              </a:rPr>
              <a:t>Log(</a:t>
            </a:r>
            <a:r>
              <a:rPr sz="2950" spc="-6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950" spc="130" dirty="0">
                <a:solidFill>
                  <a:srgbClr val="231F20"/>
                </a:solidFill>
                <a:latin typeface="Trebuchet MS"/>
                <a:cs typeface="Trebuchet MS"/>
              </a:rPr>
              <a:t>All	</a:t>
            </a:r>
            <a:r>
              <a:rPr sz="2950" spc="310" dirty="0">
                <a:solidFill>
                  <a:srgbClr val="231F20"/>
                </a:solidFill>
                <a:latin typeface="Trebuchet MS"/>
                <a:cs typeface="Trebuchet MS"/>
              </a:rPr>
              <a:t>Teacher)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3572654" cy="3441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029" y="3086101"/>
              <a:ext cx="14639924" cy="720089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24771" y="1064964"/>
            <a:ext cx="749300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50" dirty="0"/>
              <a:t>SYSTEM</a:t>
            </a:r>
            <a:r>
              <a:rPr sz="7800" spc="1120" dirty="0"/>
              <a:t> </a:t>
            </a:r>
            <a:r>
              <a:rPr sz="7800" spc="175" dirty="0"/>
              <a:t>DESIGN</a:t>
            </a:r>
            <a:endParaRPr sz="7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3441700"/>
            <a:chOff x="0" y="0"/>
            <a:chExt cx="18288000" cy="34417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75935" cy="3086100"/>
            </a:xfrm>
            <a:custGeom>
              <a:avLst/>
              <a:gdLst/>
              <a:ahLst/>
              <a:cxnLst/>
              <a:rect l="l" t="t" r="r" b="b"/>
              <a:pathLst>
                <a:path w="18275935" h="3086100">
                  <a:moveTo>
                    <a:pt x="18275497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75497" y="0"/>
                  </a:lnTo>
                  <a:lnTo>
                    <a:pt x="18275497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09" y="0"/>
              <a:ext cx="4821889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2655" cy="3441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597" y="3805404"/>
            <a:ext cx="8467724" cy="52958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86356" y="1300499"/>
            <a:ext cx="983805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00" spc="160" dirty="0"/>
              <a:t>REGISTRATION</a:t>
            </a:r>
            <a:r>
              <a:rPr sz="7800" spc="1075" dirty="0"/>
              <a:t> </a:t>
            </a:r>
            <a:r>
              <a:rPr sz="7800" spc="-35" dirty="0"/>
              <a:t>PAGE</a:t>
            </a:r>
            <a:endParaRPr sz="780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7584" y="3972344"/>
            <a:ext cx="131370" cy="1313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7584" y="5043521"/>
            <a:ext cx="131370" cy="1313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7584" y="6650285"/>
            <a:ext cx="131370" cy="1313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7584" y="8257050"/>
            <a:ext cx="131370" cy="13137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795416" y="3694195"/>
            <a:ext cx="7517130" cy="5381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08785">
              <a:lnSpc>
                <a:spcPct val="115199"/>
              </a:lnSpc>
              <a:spcBef>
                <a:spcPts val="95"/>
              </a:spcBef>
              <a:tabLst>
                <a:tab pos="2545715" algn="l"/>
                <a:tab pos="2868930" algn="l"/>
                <a:tab pos="3159760" algn="l"/>
              </a:tabLst>
            </a:pP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-52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75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3050" spc="-65" dirty="0">
                <a:solidFill>
                  <a:srgbClr val="231F20"/>
                </a:solidFill>
                <a:latin typeface="Trebuchet MS"/>
                <a:cs typeface="Trebuchet MS"/>
              </a:rPr>
              <a:t>&gt;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8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505" dirty="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sz="3050" spc="-525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x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  </a:t>
            </a:r>
            <a:r>
              <a:rPr sz="3050" spc="20" dirty="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sz="3050" spc="-6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10" dirty="0">
                <a:solidFill>
                  <a:srgbClr val="231F20"/>
                </a:solidFill>
                <a:latin typeface="Trebuchet MS"/>
                <a:cs typeface="Trebuchet MS"/>
              </a:rPr>
              <a:t>registration	</a:t>
            </a:r>
            <a:r>
              <a:rPr sz="3050" spc="350" dirty="0">
                <a:solidFill>
                  <a:srgbClr val="231F20"/>
                </a:solidFill>
                <a:latin typeface="Trebuchet MS"/>
                <a:cs typeface="Trebuchet MS"/>
              </a:rPr>
              <a:t>page)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1440815" algn="l"/>
                <a:tab pos="3260090" algn="l"/>
                <a:tab pos="4338320" algn="l"/>
              </a:tabLst>
            </a:pPr>
            <a:r>
              <a:rPr sz="3050" spc="305" dirty="0">
                <a:solidFill>
                  <a:srgbClr val="231F20"/>
                </a:solidFill>
                <a:latin typeface="Trebuchet MS"/>
                <a:cs typeface="Trebuchet MS"/>
              </a:rPr>
              <a:t>Alerts	</a:t>
            </a:r>
            <a:r>
              <a:rPr sz="3050" spc="330" dirty="0">
                <a:solidFill>
                  <a:srgbClr val="231F20"/>
                </a:solidFill>
                <a:latin typeface="Trebuchet MS"/>
                <a:cs typeface="Trebuchet MS"/>
              </a:rPr>
              <a:t>prevent	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user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endParaRPr sz="3050">
              <a:latin typeface="Trebuchet MS"/>
              <a:cs typeface="Trebuchet MS"/>
            </a:endParaRPr>
          </a:p>
          <a:p>
            <a:pPr marL="12700" marR="835660">
              <a:lnSpc>
                <a:spcPct val="115199"/>
              </a:lnSpc>
              <a:tabLst>
                <a:tab pos="1126490" algn="l"/>
                <a:tab pos="1661795" algn="l"/>
                <a:tab pos="2491740" algn="l"/>
                <a:tab pos="3404870" algn="l"/>
                <a:tab pos="4269740" algn="l"/>
                <a:tab pos="6211570" algn="l"/>
              </a:tabLst>
            </a:pP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  </a:t>
            </a:r>
            <a:r>
              <a:rPr sz="3050" spc="305" dirty="0">
                <a:solidFill>
                  <a:srgbClr val="231F20"/>
                </a:solidFill>
                <a:latin typeface="Trebuchet MS"/>
                <a:cs typeface="Trebuchet MS"/>
              </a:rPr>
              <a:t>data	</a:t>
            </a:r>
            <a:r>
              <a:rPr sz="3050" spc="125" dirty="0">
                <a:solidFill>
                  <a:srgbClr val="231F20"/>
                </a:solidFill>
                <a:latin typeface="Trebuchet MS"/>
                <a:cs typeface="Trebuchet MS"/>
              </a:rPr>
              <a:t>in	</a:t>
            </a:r>
            <a:r>
              <a:rPr sz="3050" spc="340" dirty="0">
                <a:solidFill>
                  <a:srgbClr val="231F20"/>
                </a:solidFill>
                <a:latin typeface="Trebuchet MS"/>
                <a:cs typeface="Trebuchet MS"/>
              </a:rPr>
              <a:t>correct	</a:t>
            </a:r>
            <a:r>
              <a:rPr sz="3050" spc="295" dirty="0">
                <a:solidFill>
                  <a:srgbClr val="231F20"/>
                </a:solidFill>
                <a:latin typeface="Trebuchet MS"/>
                <a:cs typeface="Trebuchet MS"/>
              </a:rPr>
              <a:t>format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  <a:spcBef>
                <a:spcPts val="5"/>
              </a:spcBef>
              <a:tabLst>
                <a:tab pos="1122680" algn="l"/>
                <a:tab pos="1672589" algn="l"/>
                <a:tab pos="1918970" algn="l"/>
                <a:tab pos="2519680" algn="l"/>
                <a:tab pos="3245485" algn="l"/>
                <a:tab pos="3270250" algn="l"/>
                <a:tab pos="4182110" algn="l"/>
                <a:tab pos="5140960" algn="l"/>
                <a:tab pos="5239385" algn="l"/>
                <a:tab pos="6255385" algn="l"/>
                <a:tab pos="6945630" algn="l"/>
                <a:tab pos="7082790" algn="l"/>
              </a:tabLst>
            </a:pPr>
            <a:r>
              <a:rPr sz="3050" spc="61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-2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tt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520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050" spc="530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3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050" spc="-7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40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050" spc="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-10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-6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spc="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	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130" dirty="0">
                <a:solidFill>
                  <a:srgbClr val="231F20"/>
                </a:solidFill>
                <a:latin typeface="Trebuchet MS"/>
                <a:cs typeface="Trebuchet MS"/>
              </a:rPr>
              <a:t>o  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connect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to	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DB	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and	</a:t>
            </a:r>
            <a:r>
              <a:rPr sz="3050" spc="375" dirty="0">
                <a:solidFill>
                  <a:srgbClr val="231F20"/>
                </a:solidFill>
                <a:latin typeface="Trebuchet MS"/>
                <a:cs typeface="Trebuchet MS"/>
              </a:rPr>
              <a:t>add	</a:t>
            </a:r>
            <a:r>
              <a:rPr sz="3050" spc="325" dirty="0">
                <a:solidFill>
                  <a:srgbClr val="231F20"/>
                </a:solidFill>
                <a:latin typeface="Trebuchet MS"/>
                <a:cs typeface="Trebuchet MS"/>
              </a:rPr>
              <a:t>teacher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to </a:t>
            </a:r>
            <a:r>
              <a:rPr sz="3050" spc="-9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315" dirty="0">
                <a:solidFill>
                  <a:srgbClr val="231F20"/>
                </a:solidFill>
                <a:latin typeface="Trebuchet MS"/>
                <a:cs typeface="Trebuchet MS"/>
              </a:rPr>
              <a:t>User	</a:t>
            </a:r>
            <a:r>
              <a:rPr sz="3050" spc="345" dirty="0">
                <a:solidFill>
                  <a:srgbClr val="231F20"/>
                </a:solidFill>
                <a:latin typeface="Trebuchet MS"/>
                <a:cs typeface="Trebuchet MS"/>
              </a:rPr>
              <a:t>DB</a:t>
            </a:r>
            <a:endParaRPr sz="3050">
              <a:latin typeface="Trebuchet MS"/>
              <a:cs typeface="Trebuchet MS"/>
            </a:endParaRPr>
          </a:p>
          <a:p>
            <a:pPr marL="12700" marR="1168400">
              <a:lnSpc>
                <a:spcPct val="115199"/>
              </a:lnSpc>
              <a:tabLst>
                <a:tab pos="760730" algn="l"/>
                <a:tab pos="3232785" algn="l"/>
                <a:tab pos="5906135" algn="l"/>
              </a:tabLst>
            </a:pPr>
            <a:r>
              <a:rPr sz="3050" spc="65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61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540" dirty="0">
                <a:solidFill>
                  <a:srgbClr val="231F20"/>
                </a:solidFill>
                <a:latin typeface="Trebuchet MS"/>
                <a:cs typeface="Trebuchet MS"/>
              </a:rPr>
              <a:t>cc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ss</a:t>
            </a:r>
            <a:r>
              <a:rPr sz="3050" spc="19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050" spc="390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050" spc="-22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8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050" spc="46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60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229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050" spc="36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050" spc="28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050" spc="16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050" spc="48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050" spc="9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05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050" spc="755" dirty="0">
                <a:solidFill>
                  <a:srgbClr val="231F20"/>
                </a:solidFill>
                <a:latin typeface="Trebuchet MS"/>
                <a:cs typeface="Trebuchet MS"/>
              </a:rPr>
              <a:t>-</a:t>
            </a:r>
            <a:r>
              <a:rPr sz="3050" spc="-50" dirty="0">
                <a:solidFill>
                  <a:srgbClr val="231F20"/>
                </a:solidFill>
                <a:latin typeface="Trebuchet MS"/>
                <a:cs typeface="Trebuchet MS"/>
              </a:rPr>
              <a:t>&gt;  </a:t>
            </a:r>
            <a:r>
              <a:rPr sz="3050" spc="225" dirty="0">
                <a:solidFill>
                  <a:srgbClr val="231F20"/>
                </a:solidFill>
                <a:latin typeface="Trebuchet MS"/>
                <a:cs typeface="Trebuchet MS"/>
              </a:rPr>
              <a:t>Login.</a:t>
            </a:r>
            <a:r>
              <a:rPr sz="3050" spc="-6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050" spc="200" dirty="0">
                <a:solidFill>
                  <a:srgbClr val="231F20"/>
                </a:solidFill>
                <a:latin typeface="Trebuchet MS"/>
                <a:cs typeface="Trebuchet MS"/>
              </a:rPr>
              <a:t>fxml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1385</Words>
  <Application>Microsoft Office PowerPoint</Application>
  <PresentationFormat>Custom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Tahoma</vt:lpstr>
      <vt:lpstr>Trebuchet MS</vt:lpstr>
      <vt:lpstr>Office Theme</vt:lpstr>
      <vt:lpstr>PowerPoint Presentation</vt:lpstr>
      <vt:lpstr>OUR TEAM</vt:lpstr>
      <vt:lpstr>PROJECT STATEMENT</vt:lpstr>
      <vt:lpstr>PROJECT   TECHNICAL  OVERVIEW</vt:lpstr>
      <vt:lpstr>DATABASE AND MODELS</vt:lpstr>
      <vt:lpstr>DATABASE OPERATIONS</vt:lpstr>
      <vt:lpstr>OPERATIONS OVERVIEW</vt:lpstr>
      <vt:lpstr>SYSTEM DESIGN</vt:lpstr>
      <vt:lpstr>REGISTRATION PAGE</vt:lpstr>
      <vt:lpstr>LOGIN PAGE</vt:lpstr>
      <vt:lpstr>USER HOME</vt:lpstr>
      <vt:lpstr>USER HOME</vt:lpstr>
      <vt:lpstr>ADD RESULT</vt:lpstr>
      <vt:lpstr>UPDATE RESULT</vt:lpstr>
      <vt:lpstr>ACTIVITY LOG</vt:lpstr>
      <vt:lpstr>ADMIN- SEARCH AND DELETE</vt:lpstr>
      <vt:lpstr>VISUALIZATION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A41 Atharva Pramod Nimbalwar</dc:creator>
  <cp:keywords>DAFfw2QxJnM,BAFfw5IcH38</cp:keywords>
  <cp:lastModifiedBy>Khyati Kachhawah</cp:lastModifiedBy>
  <cp:revision>2</cp:revision>
  <dcterms:created xsi:type="dcterms:W3CDTF">2023-04-19T23:08:52Z</dcterms:created>
  <dcterms:modified xsi:type="dcterms:W3CDTF">2023-04-19T23:11:52Z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2023-04-19T00:00:00Z</vt:filetime>
  </property>
</Properties>
</file>